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jpg-large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4"/>
  </p:notesMasterIdLst>
  <p:sldIdLst>
    <p:sldId id="256" r:id="rId2"/>
    <p:sldId id="257" r:id="rId3"/>
    <p:sldId id="361" r:id="rId4"/>
    <p:sldId id="260" r:id="rId5"/>
    <p:sldId id="258" r:id="rId6"/>
    <p:sldId id="362" r:id="rId7"/>
    <p:sldId id="261" r:id="rId8"/>
    <p:sldId id="365" r:id="rId9"/>
    <p:sldId id="378" r:id="rId10"/>
    <p:sldId id="405" r:id="rId11"/>
    <p:sldId id="406" r:id="rId12"/>
    <p:sldId id="423" r:id="rId13"/>
    <p:sldId id="363" r:id="rId14"/>
    <p:sldId id="347" r:id="rId15"/>
    <p:sldId id="268" r:id="rId16"/>
    <p:sldId id="269" r:id="rId17"/>
    <p:sldId id="348" r:id="rId18"/>
    <p:sldId id="367" r:id="rId19"/>
    <p:sldId id="349" r:id="rId20"/>
    <p:sldId id="279" r:id="rId21"/>
    <p:sldId id="280" r:id="rId22"/>
    <p:sldId id="350" r:id="rId23"/>
    <p:sldId id="407" r:id="rId24"/>
    <p:sldId id="281" r:id="rId25"/>
    <p:sldId id="369" r:id="rId26"/>
    <p:sldId id="370" r:id="rId27"/>
    <p:sldId id="371" r:id="rId28"/>
    <p:sldId id="372" r:id="rId29"/>
    <p:sldId id="399" r:id="rId30"/>
    <p:sldId id="351" r:id="rId31"/>
    <p:sldId id="373" r:id="rId32"/>
    <p:sldId id="374" r:id="rId33"/>
    <p:sldId id="375" r:id="rId34"/>
    <p:sldId id="376" r:id="rId35"/>
    <p:sldId id="377" r:id="rId36"/>
    <p:sldId id="400" r:id="rId37"/>
    <p:sldId id="353" r:id="rId38"/>
    <p:sldId id="293" r:id="rId39"/>
    <p:sldId id="380" r:id="rId40"/>
    <p:sldId id="381" r:id="rId41"/>
    <p:sldId id="382" r:id="rId42"/>
    <p:sldId id="383" r:id="rId43"/>
    <p:sldId id="384" r:id="rId44"/>
    <p:sldId id="298" r:id="rId45"/>
    <p:sldId id="385" r:id="rId46"/>
    <p:sldId id="386" r:id="rId47"/>
    <p:sldId id="387" r:id="rId48"/>
    <p:sldId id="401" r:id="rId49"/>
    <p:sldId id="354" r:id="rId50"/>
    <p:sldId id="424" r:id="rId51"/>
    <p:sldId id="418" r:id="rId52"/>
    <p:sldId id="352" r:id="rId53"/>
    <p:sldId id="425" r:id="rId54"/>
    <p:sldId id="388" r:id="rId55"/>
    <p:sldId id="419" r:id="rId56"/>
    <p:sldId id="421" r:id="rId57"/>
    <p:sldId id="402" r:id="rId58"/>
    <p:sldId id="355" r:id="rId59"/>
    <p:sldId id="391" r:id="rId60"/>
    <p:sldId id="317" r:id="rId61"/>
    <p:sldId id="395" r:id="rId62"/>
    <p:sldId id="393" r:id="rId63"/>
    <p:sldId id="394" r:id="rId64"/>
    <p:sldId id="409" r:id="rId65"/>
    <p:sldId id="396" r:id="rId66"/>
    <p:sldId id="337" r:id="rId67"/>
    <p:sldId id="325" r:id="rId68"/>
    <p:sldId id="326" r:id="rId69"/>
    <p:sldId id="327" r:id="rId70"/>
    <p:sldId id="328" r:id="rId71"/>
    <p:sldId id="329" r:id="rId72"/>
    <p:sldId id="330" r:id="rId73"/>
    <p:sldId id="331" r:id="rId74"/>
    <p:sldId id="332" r:id="rId75"/>
    <p:sldId id="333" r:id="rId76"/>
    <p:sldId id="334" r:id="rId77"/>
    <p:sldId id="335" r:id="rId78"/>
    <p:sldId id="336" r:id="rId79"/>
    <p:sldId id="427" r:id="rId80"/>
    <p:sldId id="397" r:id="rId81"/>
    <p:sldId id="428" r:id="rId82"/>
    <p:sldId id="356" r:id="rId83"/>
    <p:sldId id="413" r:id="rId84"/>
    <p:sldId id="415" r:id="rId85"/>
    <p:sldId id="414" r:id="rId86"/>
    <p:sldId id="357" r:id="rId87"/>
    <p:sldId id="416" r:id="rId88"/>
    <p:sldId id="417" r:id="rId89"/>
    <p:sldId id="358" r:id="rId90"/>
    <p:sldId id="403" r:id="rId91"/>
    <p:sldId id="360" r:id="rId92"/>
    <p:sldId id="398" r:id="rId9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85"/>
    <a:srgbClr val="D8A5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5" autoAdjust="0"/>
    <p:restoredTop sz="78930" autoAdjust="0"/>
  </p:normalViewPr>
  <p:slideViewPr>
    <p:cSldViewPr snapToGrid="0" snapToObjects="1" showGuides="1">
      <p:cViewPr varScale="1">
        <p:scale>
          <a:sx n="89" d="100"/>
          <a:sy n="89" d="100"/>
        </p:scale>
        <p:origin x="1243" y="6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26534F-C263-4D66-9908-EB95F31D238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CB971B8-3477-4BC0-9814-131EC6EF3AE6}">
      <dgm:prSet phldrT="[Text]"/>
      <dgm:spPr/>
      <dgm:t>
        <a:bodyPr anchor="t"/>
        <a:lstStyle/>
        <a:p>
          <a:pPr algn="ctr"/>
          <a:r>
            <a:rPr lang="fr-FR" b="1" dirty="0" smtClean="0">
              <a:solidFill>
                <a:schemeClr val="accent1"/>
              </a:solidFill>
              <a:latin typeface="Calibri" pitchFamily="34" charset="0"/>
            </a:rPr>
            <a:t>1</a:t>
          </a:r>
          <a:r>
            <a:rPr lang="fr-FR" dirty="0" smtClean="0"/>
            <a:t>A1 – </a:t>
          </a:r>
          <a:r>
            <a:rPr lang="en-US" b="0" i="0" dirty="0" smtClean="0"/>
            <a:t>Verify for Security Early and Often</a:t>
          </a:r>
          <a:endParaRPr lang="fr-FR" dirty="0"/>
        </a:p>
      </dgm:t>
    </dgm:pt>
    <dgm:pt modelId="{52F94ED5-C76E-4699-AC32-58D638551346}" type="parTrans" cxnId="{3D12047E-F19A-485D-A157-E7D6FE171071}">
      <dgm:prSet/>
      <dgm:spPr/>
      <dgm:t>
        <a:bodyPr/>
        <a:lstStyle/>
        <a:p>
          <a:pPr algn="ctr"/>
          <a:endParaRPr lang="fr-FR"/>
        </a:p>
      </dgm:t>
    </dgm:pt>
    <dgm:pt modelId="{85599E56-7AE6-48F2-996D-585B85E1E33E}" type="sibTrans" cxnId="{3D12047E-F19A-485D-A157-E7D6FE171071}">
      <dgm:prSet/>
      <dgm:spPr/>
      <dgm:t>
        <a:bodyPr/>
        <a:lstStyle/>
        <a:p>
          <a:pPr algn="ctr"/>
          <a:endParaRPr lang="fr-FR"/>
        </a:p>
      </dgm:t>
    </dgm:pt>
    <dgm:pt modelId="{407FD6F4-DFBA-49AD-BB9F-79B270EAA9CA}">
      <dgm:prSet phldrT="[Text]"/>
      <dgm:spPr/>
      <dgm:t>
        <a:bodyPr anchor="t"/>
        <a:lstStyle/>
        <a:p>
          <a:pPr algn="ctr"/>
          <a:r>
            <a:rPr lang="fr-FR" dirty="0" smtClean="0"/>
            <a:t>A2 – </a:t>
          </a:r>
          <a:r>
            <a:rPr lang="fr-FR" b="0" i="0" dirty="0" err="1" smtClean="0"/>
            <a:t>Parameterize</a:t>
          </a:r>
          <a:r>
            <a:rPr lang="fr-FR" b="0" i="0" dirty="0" smtClean="0"/>
            <a:t> </a:t>
          </a:r>
          <a:r>
            <a:rPr lang="fr-FR" b="0" i="0" dirty="0" err="1" smtClean="0"/>
            <a:t>Queries</a:t>
          </a:r>
          <a:endParaRPr lang="fr-FR" dirty="0"/>
        </a:p>
      </dgm:t>
    </dgm:pt>
    <dgm:pt modelId="{8E9CCAAE-D2B6-4CDB-B751-C890E58F4946}" type="parTrans" cxnId="{930E2C1B-9F6A-46AC-A54A-C2539C260D81}">
      <dgm:prSet/>
      <dgm:spPr/>
      <dgm:t>
        <a:bodyPr/>
        <a:lstStyle/>
        <a:p>
          <a:pPr algn="ctr"/>
          <a:endParaRPr lang="fr-FR"/>
        </a:p>
      </dgm:t>
    </dgm:pt>
    <dgm:pt modelId="{F74FF02C-AB98-467A-B185-4787439ECC2F}" type="sibTrans" cxnId="{930E2C1B-9F6A-46AC-A54A-C2539C260D81}">
      <dgm:prSet/>
      <dgm:spPr/>
      <dgm:t>
        <a:bodyPr/>
        <a:lstStyle/>
        <a:p>
          <a:pPr algn="ctr"/>
          <a:endParaRPr lang="fr-FR"/>
        </a:p>
      </dgm:t>
    </dgm:pt>
    <dgm:pt modelId="{42FC5F19-DE81-49D2-96E9-691CBAF462B7}">
      <dgm:prSet phldrT="[Text]"/>
      <dgm:spPr/>
      <dgm:t>
        <a:bodyPr anchor="t"/>
        <a:lstStyle/>
        <a:p>
          <a:pPr algn="ctr"/>
          <a:r>
            <a:rPr lang="fr-FR" dirty="0" smtClean="0"/>
            <a:t>A3 – </a:t>
          </a:r>
          <a:r>
            <a:rPr lang="fr-FR" b="0" i="0" dirty="0" smtClean="0"/>
            <a:t>Encode Data</a:t>
          </a:r>
          <a:endParaRPr lang="fr-FR" dirty="0"/>
        </a:p>
      </dgm:t>
    </dgm:pt>
    <dgm:pt modelId="{D300753A-B756-44FD-88FE-F137602354B3}" type="parTrans" cxnId="{B3F0C95B-817E-42F1-A03C-4C63ACE1C096}">
      <dgm:prSet/>
      <dgm:spPr/>
      <dgm:t>
        <a:bodyPr/>
        <a:lstStyle/>
        <a:p>
          <a:pPr algn="ctr"/>
          <a:endParaRPr lang="fr-FR"/>
        </a:p>
      </dgm:t>
    </dgm:pt>
    <dgm:pt modelId="{840B8C24-3ACE-456C-B8AF-6A1F07786137}" type="sibTrans" cxnId="{B3F0C95B-817E-42F1-A03C-4C63ACE1C096}">
      <dgm:prSet/>
      <dgm:spPr/>
      <dgm:t>
        <a:bodyPr/>
        <a:lstStyle/>
        <a:p>
          <a:pPr algn="ctr"/>
          <a:endParaRPr lang="fr-FR"/>
        </a:p>
      </dgm:t>
    </dgm:pt>
    <dgm:pt modelId="{85A20B14-DF11-493A-976A-1286CFC080E4}">
      <dgm:prSet phldrT="[Text]"/>
      <dgm:spPr/>
      <dgm:t>
        <a:bodyPr anchor="t"/>
        <a:lstStyle/>
        <a:p>
          <a:pPr algn="ctr"/>
          <a:r>
            <a:rPr lang="fr-FR" dirty="0" smtClean="0"/>
            <a:t>A4 – </a:t>
          </a:r>
          <a:r>
            <a:rPr lang="fr-FR" b="0" i="0" dirty="0" err="1" smtClean="0"/>
            <a:t>Validate</a:t>
          </a:r>
          <a:r>
            <a:rPr lang="fr-FR" b="0" i="0" dirty="0" smtClean="0"/>
            <a:t> All Inputs</a:t>
          </a:r>
          <a:endParaRPr lang="fr-FR" dirty="0"/>
        </a:p>
      </dgm:t>
    </dgm:pt>
    <dgm:pt modelId="{A1972DF9-AF3D-4C08-A7FC-01DF5D9FE8F9}" type="parTrans" cxnId="{76B704D2-A5D3-4C89-B47F-B35715213C3C}">
      <dgm:prSet/>
      <dgm:spPr/>
      <dgm:t>
        <a:bodyPr/>
        <a:lstStyle/>
        <a:p>
          <a:pPr algn="ctr"/>
          <a:endParaRPr lang="fr-FR"/>
        </a:p>
      </dgm:t>
    </dgm:pt>
    <dgm:pt modelId="{215453E2-96E0-411C-BEDE-B5CC06ED3016}" type="sibTrans" cxnId="{76B704D2-A5D3-4C89-B47F-B35715213C3C}">
      <dgm:prSet/>
      <dgm:spPr/>
      <dgm:t>
        <a:bodyPr/>
        <a:lstStyle/>
        <a:p>
          <a:pPr algn="ctr"/>
          <a:endParaRPr lang="fr-FR"/>
        </a:p>
      </dgm:t>
    </dgm:pt>
    <dgm:pt modelId="{B24580C2-76B1-4EE2-B444-46F49921F719}">
      <dgm:prSet phldrT="[Text]"/>
      <dgm:spPr/>
      <dgm:t>
        <a:bodyPr anchor="t"/>
        <a:lstStyle/>
        <a:p>
          <a:pPr algn="ctr"/>
          <a:r>
            <a:rPr lang="fr-FR" dirty="0" smtClean="0"/>
            <a:t>A5 – </a:t>
          </a:r>
          <a:r>
            <a:rPr lang="en-US" b="0" i="0" dirty="0" smtClean="0"/>
            <a:t>Implement Identity and Authentication Controls</a:t>
          </a:r>
          <a:endParaRPr lang="fr-FR" dirty="0"/>
        </a:p>
      </dgm:t>
    </dgm:pt>
    <dgm:pt modelId="{62A06AE9-0836-461D-8344-D8888D0E1FEE}" type="parTrans" cxnId="{2280BAA1-DE2E-4ABB-A20A-BF1A9D43EB15}">
      <dgm:prSet/>
      <dgm:spPr/>
      <dgm:t>
        <a:bodyPr/>
        <a:lstStyle/>
        <a:p>
          <a:pPr algn="ctr"/>
          <a:endParaRPr lang="fr-FR"/>
        </a:p>
      </dgm:t>
    </dgm:pt>
    <dgm:pt modelId="{70936D73-6164-47C1-9E3B-90496548737B}" type="sibTrans" cxnId="{2280BAA1-DE2E-4ABB-A20A-BF1A9D43EB15}">
      <dgm:prSet/>
      <dgm:spPr/>
      <dgm:t>
        <a:bodyPr/>
        <a:lstStyle/>
        <a:p>
          <a:pPr algn="ctr"/>
          <a:endParaRPr lang="fr-FR"/>
        </a:p>
      </dgm:t>
    </dgm:pt>
    <dgm:pt modelId="{137FCB4F-8F9F-4DD6-998D-40CC1854DAEF}">
      <dgm:prSet phldrT="[Text]"/>
      <dgm:spPr/>
      <dgm:t>
        <a:bodyPr anchor="t"/>
        <a:lstStyle/>
        <a:p>
          <a:pPr algn="ctr"/>
          <a:r>
            <a:rPr lang="fr-FR" dirty="0" smtClean="0"/>
            <a:t>A6 – </a:t>
          </a:r>
          <a:r>
            <a:rPr lang="fr-FR" b="0" i="0" dirty="0" err="1" smtClean="0"/>
            <a:t>Implement</a:t>
          </a:r>
          <a:r>
            <a:rPr lang="fr-FR" b="0" i="0" dirty="0" smtClean="0"/>
            <a:t> </a:t>
          </a:r>
          <a:r>
            <a:rPr lang="fr-FR" b="0" i="0" dirty="0" err="1" smtClean="0"/>
            <a:t>Appropriate</a:t>
          </a:r>
          <a:r>
            <a:rPr lang="fr-FR" b="0" i="0" dirty="0" smtClean="0"/>
            <a:t> Access </a:t>
          </a:r>
          <a:r>
            <a:rPr lang="fr-FR" b="0" i="0" dirty="0" err="1" smtClean="0"/>
            <a:t>Controls</a:t>
          </a:r>
          <a:endParaRPr lang="fr-FR" dirty="0"/>
        </a:p>
      </dgm:t>
    </dgm:pt>
    <dgm:pt modelId="{66447E93-A978-42C5-AF74-7804BBA39F72}" type="parTrans" cxnId="{93405951-A760-4CC1-B347-C490DD2440A3}">
      <dgm:prSet/>
      <dgm:spPr/>
      <dgm:t>
        <a:bodyPr/>
        <a:lstStyle/>
        <a:p>
          <a:pPr algn="ctr"/>
          <a:endParaRPr lang="fr-FR"/>
        </a:p>
      </dgm:t>
    </dgm:pt>
    <dgm:pt modelId="{DFD5DB9B-30E7-428F-8DEB-CFF30B862587}" type="sibTrans" cxnId="{93405951-A760-4CC1-B347-C490DD2440A3}">
      <dgm:prSet/>
      <dgm:spPr/>
      <dgm:t>
        <a:bodyPr/>
        <a:lstStyle/>
        <a:p>
          <a:pPr algn="ctr"/>
          <a:endParaRPr lang="fr-FR"/>
        </a:p>
      </dgm:t>
    </dgm:pt>
    <dgm:pt modelId="{D5B26DBD-B737-4007-8F11-59E8C98802CF}">
      <dgm:prSet phldrT="[Text]"/>
      <dgm:spPr/>
      <dgm:t>
        <a:bodyPr anchor="t"/>
        <a:lstStyle/>
        <a:p>
          <a:pPr algn="ctr"/>
          <a:r>
            <a:rPr lang="fr-FR" dirty="0" smtClean="0"/>
            <a:t>A7 – </a:t>
          </a:r>
          <a:r>
            <a:rPr lang="fr-FR" b="0" i="0" dirty="0" err="1" smtClean="0"/>
            <a:t>Protect</a:t>
          </a:r>
          <a:r>
            <a:rPr lang="fr-FR" b="0" i="0" dirty="0" smtClean="0"/>
            <a:t> Data</a:t>
          </a:r>
          <a:endParaRPr lang="fr-FR" dirty="0"/>
        </a:p>
      </dgm:t>
    </dgm:pt>
    <dgm:pt modelId="{54C73017-42F8-4839-A5D1-54C2FA171330}" type="parTrans" cxnId="{A96D59C1-0E5C-4EC5-8878-192D8FF59FAA}">
      <dgm:prSet/>
      <dgm:spPr/>
      <dgm:t>
        <a:bodyPr/>
        <a:lstStyle/>
        <a:p>
          <a:pPr algn="ctr"/>
          <a:endParaRPr lang="fr-FR"/>
        </a:p>
      </dgm:t>
    </dgm:pt>
    <dgm:pt modelId="{E3DE1A8D-D0C8-480D-B9BE-E9C96BA144AB}" type="sibTrans" cxnId="{A96D59C1-0E5C-4EC5-8878-192D8FF59FAA}">
      <dgm:prSet/>
      <dgm:spPr/>
      <dgm:t>
        <a:bodyPr/>
        <a:lstStyle/>
        <a:p>
          <a:pPr algn="ctr"/>
          <a:endParaRPr lang="fr-FR"/>
        </a:p>
      </dgm:t>
    </dgm:pt>
    <dgm:pt modelId="{88734D1E-F82D-45C0-901C-D9FF309C77A9}">
      <dgm:prSet phldrT="[Text]"/>
      <dgm:spPr/>
      <dgm:t>
        <a:bodyPr anchor="t"/>
        <a:lstStyle/>
        <a:p>
          <a:pPr algn="ctr"/>
          <a:r>
            <a:rPr lang="fr-FR" dirty="0" smtClean="0"/>
            <a:t>A8 – </a:t>
          </a:r>
          <a:r>
            <a:rPr lang="en-US" b="0" i="0" dirty="0" smtClean="0"/>
            <a:t>Implement Logging and Intrusion Detection</a:t>
          </a:r>
          <a:endParaRPr lang="fr-FR" dirty="0"/>
        </a:p>
      </dgm:t>
    </dgm:pt>
    <dgm:pt modelId="{87493F2D-3CF9-497E-825D-43B1E274FFB0}" type="parTrans" cxnId="{AAC5698B-AA89-4DFC-9401-83302CE50C21}">
      <dgm:prSet/>
      <dgm:spPr/>
      <dgm:t>
        <a:bodyPr/>
        <a:lstStyle/>
        <a:p>
          <a:pPr algn="ctr"/>
          <a:endParaRPr lang="fr-FR"/>
        </a:p>
      </dgm:t>
    </dgm:pt>
    <dgm:pt modelId="{95BDF074-B235-4E4C-BBB4-880F5E152B84}" type="sibTrans" cxnId="{AAC5698B-AA89-4DFC-9401-83302CE50C21}">
      <dgm:prSet/>
      <dgm:spPr/>
      <dgm:t>
        <a:bodyPr/>
        <a:lstStyle/>
        <a:p>
          <a:pPr algn="ctr"/>
          <a:endParaRPr lang="fr-FR"/>
        </a:p>
      </dgm:t>
    </dgm:pt>
    <dgm:pt modelId="{637D3E78-4832-4EFB-87E1-A00D0132B727}">
      <dgm:prSet phldrT="[Text]"/>
      <dgm:spPr/>
      <dgm:t>
        <a:bodyPr anchor="t"/>
        <a:lstStyle/>
        <a:p>
          <a:pPr algn="ctr"/>
          <a:r>
            <a:rPr lang="fr-FR" dirty="0" smtClean="0"/>
            <a:t>A9 – </a:t>
          </a:r>
          <a:r>
            <a:rPr lang="en-US" b="0" i="0" dirty="0" smtClean="0"/>
            <a:t>Leverage Security Frameworks and Libraries</a:t>
          </a:r>
          <a:endParaRPr lang="fr-FR" dirty="0"/>
        </a:p>
      </dgm:t>
    </dgm:pt>
    <dgm:pt modelId="{CB01D4F3-2D5B-40C6-AE97-2E2747FB36D2}" type="parTrans" cxnId="{4834B512-D72D-412F-9F74-34C691C71BFE}">
      <dgm:prSet/>
      <dgm:spPr/>
      <dgm:t>
        <a:bodyPr/>
        <a:lstStyle/>
        <a:p>
          <a:pPr algn="ctr"/>
          <a:endParaRPr lang="fr-FR"/>
        </a:p>
      </dgm:t>
    </dgm:pt>
    <dgm:pt modelId="{136A7843-0BAC-4774-AC0C-3FCCD60CB956}" type="sibTrans" cxnId="{4834B512-D72D-412F-9F74-34C691C71BFE}">
      <dgm:prSet/>
      <dgm:spPr/>
      <dgm:t>
        <a:bodyPr/>
        <a:lstStyle/>
        <a:p>
          <a:pPr algn="ctr"/>
          <a:endParaRPr lang="fr-FR"/>
        </a:p>
      </dgm:t>
    </dgm:pt>
    <dgm:pt modelId="{16D549C0-15B9-4CA3-9055-6B4DF720BD5D}">
      <dgm:prSet phldrT="[Text]"/>
      <dgm:spPr/>
      <dgm:t>
        <a:bodyPr anchor="t"/>
        <a:lstStyle/>
        <a:p>
          <a:pPr algn="ctr"/>
          <a:r>
            <a:rPr lang="fr-FR" dirty="0" smtClean="0"/>
            <a:t>A10 – </a:t>
          </a:r>
          <a:r>
            <a:rPr lang="fr-FR" b="0" i="0" dirty="0" err="1" smtClean="0"/>
            <a:t>Error</a:t>
          </a:r>
          <a:r>
            <a:rPr lang="fr-FR" b="0" i="0" dirty="0" smtClean="0"/>
            <a:t> and Exception Handling</a:t>
          </a:r>
          <a:endParaRPr lang="fr-FR" dirty="0"/>
        </a:p>
      </dgm:t>
    </dgm:pt>
    <dgm:pt modelId="{7F05936E-65A7-496C-B9CC-4C2A2A237116}" type="parTrans" cxnId="{2ED66849-5F76-4732-A025-C0D1F8720A17}">
      <dgm:prSet/>
      <dgm:spPr/>
      <dgm:t>
        <a:bodyPr/>
        <a:lstStyle/>
        <a:p>
          <a:pPr algn="ctr"/>
          <a:endParaRPr lang="fr-FR"/>
        </a:p>
      </dgm:t>
    </dgm:pt>
    <dgm:pt modelId="{FA257146-801B-4733-A918-6197A6969661}" type="sibTrans" cxnId="{2ED66849-5F76-4732-A025-C0D1F8720A17}">
      <dgm:prSet/>
      <dgm:spPr/>
      <dgm:t>
        <a:bodyPr/>
        <a:lstStyle/>
        <a:p>
          <a:pPr algn="ctr"/>
          <a:endParaRPr lang="fr-FR"/>
        </a:p>
      </dgm:t>
    </dgm:pt>
    <dgm:pt modelId="{DD27E173-EB62-4A70-8AEB-65F60076FC9F}" type="pres">
      <dgm:prSet presAssocID="{3B26534F-C263-4D66-9908-EB95F31D238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F9B738FB-721A-40F1-B230-D65D88994429}" type="pres">
      <dgm:prSet presAssocID="{CCB971B8-3477-4BC0-9814-131EC6EF3AE6}" presName="node" presStyleLbl="node1" presStyleIdx="0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7D809A3-0A6D-4B95-AE6F-32255AF1ABE5}" type="pres">
      <dgm:prSet presAssocID="{85599E56-7AE6-48F2-996D-585B85E1E33E}" presName="sibTrans" presStyleCnt="0"/>
      <dgm:spPr/>
    </dgm:pt>
    <dgm:pt modelId="{51315160-EC5C-4B37-86E7-BDB7E6AA8938}" type="pres">
      <dgm:prSet presAssocID="{407FD6F4-DFBA-49AD-BB9F-79B270EAA9CA}" presName="node" presStyleLbl="node1" presStyleIdx="1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7CBAA33-6199-487B-A69E-B5FA9584A15C}" type="pres">
      <dgm:prSet presAssocID="{F74FF02C-AB98-467A-B185-4787439ECC2F}" presName="sibTrans" presStyleCnt="0"/>
      <dgm:spPr/>
    </dgm:pt>
    <dgm:pt modelId="{BCDA4301-B001-45CB-A0DF-81173A9A1A61}" type="pres">
      <dgm:prSet presAssocID="{42FC5F19-DE81-49D2-96E9-691CBAF462B7}" presName="node" presStyleLbl="node1" presStyleIdx="2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0ABBF9F-486E-4755-A6C3-300C70958453}" type="pres">
      <dgm:prSet presAssocID="{840B8C24-3ACE-456C-B8AF-6A1F07786137}" presName="sibTrans" presStyleCnt="0"/>
      <dgm:spPr/>
    </dgm:pt>
    <dgm:pt modelId="{CCC989E0-0DFF-449D-95C6-C78EE2D295AD}" type="pres">
      <dgm:prSet presAssocID="{85A20B14-DF11-493A-976A-1286CFC080E4}" presName="node" presStyleLbl="node1" presStyleIdx="3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23ED9B2-CAD9-4B42-9EE2-683290B430F0}" type="pres">
      <dgm:prSet presAssocID="{215453E2-96E0-411C-BEDE-B5CC06ED3016}" presName="sibTrans" presStyleCnt="0"/>
      <dgm:spPr/>
    </dgm:pt>
    <dgm:pt modelId="{4942891C-26AB-4AAF-9992-762208DD347E}" type="pres">
      <dgm:prSet presAssocID="{B24580C2-76B1-4EE2-B444-46F49921F719}" presName="node" presStyleLbl="node1" presStyleIdx="4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A6BB07F-A9E6-48EE-83E6-20879DB7CB18}" type="pres">
      <dgm:prSet presAssocID="{70936D73-6164-47C1-9E3B-90496548737B}" presName="sibTrans" presStyleCnt="0"/>
      <dgm:spPr/>
    </dgm:pt>
    <dgm:pt modelId="{ACBB974A-1429-4BDE-9805-F58B25699D28}" type="pres">
      <dgm:prSet presAssocID="{137FCB4F-8F9F-4DD6-998D-40CC1854DAEF}" presName="node" presStyleLbl="node1" presStyleIdx="5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8790382-A33E-4AC0-A3CA-6859139EA313}" type="pres">
      <dgm:prSet presAssocID="{DFD5DB9B-30E7-428F-8DEB-CFF30B862587}" presName="sibTrans" presStyleCnt="0"/>
      <dgm:spPr/>
    </dgm:pt>
    <dgm:pt modelId="{7EA96771-28D4-4CC2-907E-A49BF8D5ED5C}" type="pres">
      <dgm:prSet presAssocID="{D5B26DBD-B737-4007-8F11-59E8C98802CF}" presName="node" presStyleLbl="node1" presStyleIdx="6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720C25D-C006-4059-AE13-4DB46FA4894F}" type="pres">
      <dgm:prSet presAssocID="{E3DE1A8D-D0C8-480D-B9BE-E9C96BA144AB}" presName="sibTrans" presStyleCnt="0"/>
      <dgm:spPr/>
    </dgm:pt>
    <dgm:pt modelId="{ED62E311-2F42-4A35-B3AD-FF32DD444DE5}" type="pres">
      <dgm:prSet presAssocID="{88734D1E-F82D-45C0-901C-D9FF309C77A9}" presName="node" presStyleLbl="node1" presStyleIdx="7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D954229-CC87-4583-A4E5-E82DCE3DC9AD}" type="pres">
      <dgm:prSet presAssocID="{95BDF074-B235-4E4C-BBB4-880F5E152B84}" presName="sibTrans" presStyleCnt="0"/>
      <dgm:spPr/>
    </dgm:pt>
    <dgm:pt modelId="{B13DB3B7-AED0-416A-AD7A-F681300AA420}" type="pres">
      <dgm:prSet presAssocID="{637D3E78-4832-4EFB-87E1-A00D0132B727}" presName="node" presStyleLbl="node1" presStyleIdx="8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ACDCB79-75B1-402F-9AB4-9F853A227F64}" type="pres">
      <dgm:prSet presAssocID="{136A7843-0BAC-4774-AC0C-3FCCD60CB956}" presName="sibTrans" presStyleCnt="0"/>
      <dgm:spPr/>
    </dgm:pt>
    <dgm:pt modelId="{ADDAF73E-903B-49E5-A3C8-FD6BB43CB0C2}" type="pres">
      <dgm:prSet presAssocID="{16D549C0-15B9-4CA3-9055-6B4DF720BD5D}" presName="node" presStyleLbl="node1" presStyleIdx="9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5CBE5EB-0370-4D8D-A874-982BA991CA4D}" type="presOf" srcId="{CCB971B8-3477-4BC0-9814-131EC6EF3AE6}" destId="{F9B738FB-721A-40F1-B230-D65D88994429}" srcOrd="0" destOrd="0" presId="urn:microsoft.com/office/officeart/2005/8/layout/default"/>
    <dgm:cxn modelId="{61E24286-8753-4CDE-8D59-530835AFEDF4}" type="presOf" srcId="{D5B26DBD-B737-4007-8F11-59E8C98802CF}" destId="{7EA96771-28D4-4CC2-907E-A49BF8D5ED5C}" srcOrd="0" destOrd="0" presId="urn:microsoft.com/office/officeart/2005/8/layout/default"/>
    <dgm:cxn modelId="{AAC5698B-AA89-4DFC-9401-83302CE50C21}" srcId="{3B26534F-C263-4D66-9908-EB95F31D2385}" destId="{88734D1E-F82D-45C0-901C-D9FF309C77A9}" srcOrd="7" destOrd="0" parTransId="{87493F2D-3CF9-497E-825D-43B1E274FFB0}" sibTransId="{95BDF074-B235-4E4C-BBB4-880F5E152B84}"/>
    <dgm:cxn modelId="{A96D59C1-0E5C-4EC5-8878-192D8FF59FAA}" srcId="{3B26534F-C263-4D66-9908-EB95F31D2385}" destId="{D5B26DBD-B737-4007-8F11-59E8C98802CF}" srcOrd="6" destOrd="0" parTransId="{54C73017-42F8-4839-A5D1-54C2FA171330}" sibTransId="{E3DE1A8D-D0C8-480D-B9BE-E9C96BA144AB}"/>
    <dgm:cxn modelId="{3D12047E-F19A-485D-A157-E7D6FE171071}" srcId="{3B26534F-C263-4D66-9908-EB95F31D2385}" destId="{CCB971B8-3477-4BC0-9814-131EC6EF3AE6}" srcOrd="0" destOrd="0" parTransId="{52F94ED5-C76E-4699-AC32-58D638551346}" sibTransId="{85599E56-7AE6-48F2-996D-585B85E1E33E}"/>
    <dgm:cxn modelId="{5E620171-893B-4F75-9283-7800FC07B585}" type="presOf" srcId="{B24580C2-76B1-4EE2-B444-46F49921F719}" destId="{4942891C-26AB-4AAF-9992-762208DD347E}" srcOrd="0" destOrd="0" presId="urn:microsoft.com/office/officeart/2005/8/layout/default"/>
    <dgm:cxn modelId="{2ED66849-5F76-4732-A025-C0D1F8720A17}" srcId="{3B26534F-C263-4D66-9908-EB95F31D2385}" destId="{16D549C0-15B9-4CA3-9055-6B4DF720BD5D}" srcOrd="9" destOrd="0" parTransId="{7F05936E-65A7-496C-B9CC-4C2A2A237116}" sibTransId="{FA257146-801B-4733-A918-6197A6969661}"/>
    <dgm:cxn modelId="{9B216EB2-165C-451F-BD37-82AB8DBD23C6}" type="presOf" srcId="{637D3E78-4832-4EFB-87E1-A00D0132B727}" destId="{B13DB3B7-AED0-416A-AD7A-F681300AA420}" srcOrd="0" destOrd="0" presId="urn:microsoft.com/office/officeart/2005/8/layout/default"/>
    <dgm:cxn modelId="{25FC0F94-C1AB-48EC-9019-4119531E1211}" type="presOf" srcId="{88734D1E-F82D-45C0-901C-D9FF309C77A9}" destId="{ED62E311-2F42-4A35-B3AD-FF32DD444DE5}" srcOrd="0" destOrd="0" presId="urn:microsoft.com/office/officeart/2005/8/layout/default"/>
    <dgm:cxn modelId="{129CB671-64E0-4C86-AB30-B8176B595957}" type="presOf" srcId="{3B26534F-C263-4D66-9908-EB95F31D2385}" destId="{DD27E173-EB62-4A70-8AEB-65F60076FC9F}" srcOrd="0" destOrd="0" presId="urn:microsoft.com/office/officeart/2005/8/layout/default"/>
    <dgm:cxn modelId="{93405951-A760-4CC1-B347-C490DD2440A3}" srcId="{3B26534F-C263-4D66-9908-EB95F31D2385}" destId="{137FCB4F-8F9F-4DD6-998D-40CC1854DAEF}" srcOrd="5" destOrd="0" parTransId="{66447E93-A978-42C5-AF74-7804BBA39F72}" sibTransId="{DFD5DB9B-30E7-428F-8DEB-CFF30B862587}"/>
    <dgm:cxn modelId="{4834B512-D72D-412F-9F74-34C691C71BFE}" srcId="{3B26534F-C263-4D66-9908-EB95F31D2385}" destId="{637D3E78-4832-4EFB-87E1-A00D0132B727}" srcOrd="8" destOrd="0" parTransId="{CB01D4F3-2D5B-40C6-AE97-2E2747FB36D2}" sibTransId="{136A7843-0BAC-4774-AC0C-3FCCD60CB956}"/>
    <dgm:cxn modelId="{B47EBE05-13D5-40BD-A1A1-5D2002F71CF7}" type="presOf" srcId="{42FC5F19-DE81-49D2-96E9-691CBAF462B7}" destId="{BCDA4301-B001-45CB-A0DF-81173A9A1A61}" srcOrd="0" destOrd="0" presId="urn:microsoft.com/office/officeart/2005/8/layout/default"/>
    <dgm:cxn modelId="{930E2C1B-9F6A-46AC-A54A-C2539C260D81}" srcId="{3B26534F-C263-4D66-9908-EB95F31D2385}" destId="{407FD6F4-DFBA-49AD-BB9F-79B270EAA9CA}" srcOrd="1" destOrd="0" parTransId="{8E9CCAAE-D2B6-4CDB-B751-C890E58F4946}" sibTransId="{F74FF02C-AB98-467A-B185-4787439ECC2F}"/>
    <dgm:cxn modelId="{2280BAA1-DE2E-4ABB-A20A-BF1A9D43EB15}" srcId="{3B26534F-C263-4D66-9908-EB95F31D2385}" destId="{B24580C2-76B1-4EE2-B444-46F49921F719}" srcOrd="4" destOrd="0" parTransId="{62A06AE9-0836-461D-8344-D8888D0E1FEE}" sibTransId="{70936D73-6164-47C1-9E3B-90496548737B}"/>
    <dgm:cxn modelId="{76B704D2-A5D3-4C89-B47F-B35715213C3C}" srcId="{3B26534F-C263-4D66-9908-EB95F31D2385}" destId="{85A20B14-DF11-493A-976A-1286CFC080E4}" srcOrd="3" destOrd="0" parTransId="{A1972DF9-AF3D-4C08-A7FC-01DF5D9FE8F9}" sibTransId="{215453E2-96E0-411C-BEDE-B5CC06ED3016}"/>
    <dgm:cxn modelId="{B56CB01A-736F-40B6-8181-5F29D5CF3854}" type="presOf" srcId="{85A20B14-DF11-493A-976A-1286CFC080E4}" destId="{CCC989E0-0DFF-449D-95C6-C78EE2D295AD}" srcOrd="0" destOrd="0" presId="urn:microsoft.com/office/officeart/2005/8/layout/default"/>
    <dgm:cxn modelId="{B3F0C95B-817E-42F1-A03C-4C63ACE1C096}" srcId="{3B26534F-C263-4D66-9908-EB95F31D2385}" destId="{42FC5F19-DE81-49D2-96E9-691CBAF462B7}" srcOrd="2" destOrd="0" parTransId="{D300753A-B756-44FD-88FE-F137602354B3}" sibTransId="{840B8C24-3ACE-456C-B8AF-6A1F07786137}"/>
    <dgm:cxn modelId="{04E1F150-D7C0-4490-BEEE-A2985A224E42}" type="presOf" srcId="{137FCB4F-8F9F-4DD6-998D-40CC1854DAEF}" destId="{ACBB974A-1429-4BDE-9805-F58B25699D28}" srcOrd="0" destOrd="0" presId="urn:microsoft.com/office/officeart/2005/8/layout/default"/>
    <dgm:cxn modelId="{1B05AC12-FBFB-416E-884F-5B8C34CF8F0F}" type="presOf" srcId="{407FD6F4-DFBA-49AD-BB9F-79B270EAA9CA}" destId="{51315160-EC5C-4B37-86E7-BDB7E6AA8938}" srcOrd="0" destOrd="0" presId="urn:microsoft.com/office/officeart/2005/8/layout/default"/>
    <dgm:cxn modelId="{9DE7C44A-340B-4B1F-8C9C-98FC193B91BE}" type="presOf" srcId="{16D549C0-15B9-4CA3-9055-6B4DF720BD5D}" destId="{ADDAF73E-903B-49E5-A3C8-FD6BB43CB0C2}" srcOrd="0" destOrd="0" presId="urn:microsoft.com/office/officeart/2005/8/layout/default"/>
    <dgm:cxn modelId="{3BF6A7E0-9B55-41B4-908C-6C0710541F1D}" type="presParOf" srcId="{DD27E173-EB62-4A70-8AEB-65F60076FC9F}" destId="{F9B738FB-721A-40F1-B230-D65D88994429}" srcOrd="0" destOrd="0" presId="urn:microsoft.com/office/officeart/2005/8/layout/default"/>
    <dgm:cxn modelId="{F7A46581-4F9B-4128-BDCB-F52646934D83}" type="presParOf" srcId="{DD27E173-EB62-4A70-8AEB-65F60076FC9F}" destId="{B7D809A3-0A6D-4B95-AE6F-32255AF1ABE5}" srcOrd="1" destOrd="0" presId="urn:microsoft.com/office/officeart/2005/8/layout/default"/>
    <dgm:cxn modelId="{03AFC225-C9CE-4E46-8C7A-6011740F0A37}" type="presParOf" srcId="{DD27E173-EB62-4A70-8AEB-65F60076FC9F}" destId="{51315160-EC5C-4B37-86E7-BDB7E6AA8938}" srcOrd="2" destOrd="0" presId="urn:microsoft.com/office/officeart/2005/8/layout/default"/>
    <dgm:cxn modelId="{F8721046-F36E-4B70-AD79-9CF9F58595FB}" type="presParOf" srcId="{DD27E173-EB62-4A70-8AEB-65F60076FC9F}" destId="{D7CBAA33-6199-487B-A69E-B5FA9584A15C}" srcOrd="3" destOrd="0" presId="urn:microsoft.com/office/officeart/2005/8/layout/default"/>
    <dgm:cxn modelId="{0AC7E79C-78DE-4510-ADAA-24A32690EDB1}" type="presParOf" srcId="{DD27E173-EB62-4A70-8AEB-65F60076FC9F}" destId="{BCDA4301-B001-45CB-A0DF-81173A9A1A61}" srcOrd="4" destOrd="0" presId="urn:microsoft.com/office/officeart/2005/8/layout/default"/>
    <dgm:cxn modelId="{C9A90F05-A26D-465F-97CC-B5CC634AF203}" type="presParOf" srcId="{DD27E173-EB62-4A70-8AEB-65F60076FC9F}" destId="{E0ABBF9F-486E-4755-A6C3-300C70958453}" srcOrd="5" destOrd="0" presId="urn:microsoft.com/office/officeart/2005/8/layout/default"/>
    <dgm:cxn modelId="{20795442-C8FA-4BA4-ABAC-3B4AA06F465A}" type="presParOf" srcId="{DD27E173-EB62-4A70-8AEB-65F60076FC9F}" destId="{CCC989E0-0DFF-449D-95C6-C78EE2D295AD}" srcOrd="6" destOrd="0" presId="urn:microsoft.com/office/officeart/2005/8/layout/default"/>
    <dgm:cxn modelId="{5B38EF60-5C4C-4F2A-8AA9-D92E6C0623E0}" type="presParOf" srcId="{DD27E173-EB62-4A70-8AEB-65F60076FC9F}" destId="{723ED9B2-CAD9-4B42-9EE2-683290B430F0}" srcOrd="7" destOrd="0" presId="urn:microsoft.com/office/officeart/2005/8/layout/default"/>
    <dgm:cxn modelId="{FAD1887E-841F-445E-942F-44191292CCB7}" type="presParOf" srcId="{DD27E173-EB62-4A70-8AEB-65F60076FC9F}" destId="{4942891C-26AB-4AAF-9992-762208DD347E}" srcOrd="8" destOrd="0" presId="urn:microsoft.com/office/officeart/2005/8/layout/default"/>
    <dgm:cxn modelId="{1556FDD6-1FB5-4C89-AB1F-D715981AF577}" type="presParOf" srcId="{DD27E173-EB62-4A70-8AEB-65F60076FC9F}" destId="{0A6BB07F-A9E6-48EE-83E6-20879DB7CB18}" srcOrd="9" destOrd="0" presId="urn:microsoft.com/office/officeart/2005/8/layout/default"/>
    <dgm:cxn modelId="{6BD9D439-120F-4F44-8D0D-E6AA971A2FB4}" type="presParOf" srcId="{DD27E173-EB62-4A70-8AEB-65F60076FC9F}" destId="{ACBB974A-1429-4BDE-9805-F58B25699D28}" srcOrd="10" destOrd="0" presId="urn:microsoft.com/office/officeart/2005/8/layout/default"/>
    <dgm:cxn modelId="{159A1F1A-E540-44BD-8D39-8DB754712B5B}" type="presParOf" srcId="{DD27E173-EB62-4A70-8AEB-65F60076FC9F}" destId="{28790382-A33E-4AC0-A3CA-6859139EA313}" srcOrd="11" destOrd="0" presId="urn:microsoft.com/office/officeart/2005/8/layout/default"/>
    <dgm:cxn modelId="{F9FF6FCC-012E-4C0F-A8F3-23E48A836DDA}" type="presParOf" srcId="{DD27E173-EB62-4A70-8AEB-65F60076FC9F}" destId="{7EA96771-28D4-4CC2-907E-A49BF8D5ED5C}" srcOrd="12" destOrd="0" presId="urn:microsoft.com/office/officeart/2005/8/layout/default"/>
    <dgm:cxn modelId="{B0224C82-CF4A-41DC-A29C-345DD13C14F3}" type="presParOf" srcId="{DD27E173-EB62-4A70-8AEB-65F60076FC9F}" destId="{6720C25D-C006-4059-AE13-4DB46FA4894F}" srcOrd="13" destOrd="0" presId="urn:microsoft.com/office/officeart/2005/8/layout/default"/>
    <dgm:cxn modelId="{AE35003A-0695-44D3-9A50-A129B6A5DFDB}" type="presParOf" srcId="{DD27E173-EB62-4A70-8AEB-65F60076FC9F}" destId="{ED62E311-2F42-4A35-B3AD-FF32DD444DE5}" srcOrd="14" destOrd="0" presId="urn:microsoft.com/office/officeart/2005/8/layout/default"/>
    <dgm:cxn modelId="{B7CE3499-A638-47B6-868C-3E80F43974A3}" type="presParOf" srcId="{DD27E173-EB62-4A70-8AEB-65F60076FC9F}" destId="{4D954229-CC87-4583-A4E5-E82DCE3DC9AD}" srcOrd="15" destOrd="0" presId="urn:microsoft.com/office/officeart/2005/8/layout/default"/>
    <dgm:cxn modelId="{C8DDF336-71C8-4C07-8505-C9688341F9FA}" type="presParOf" srcId="{DD27E173-EB62-4A70-8AEB-65F60076FC9F}" destId="{B13DB3B7-AED0-416A-AD7A-F681300AA420}" srcOrd="16" destOrd="0" presId="urn:microsoft.com/office/officeart/2005/8/layout/default"/>
    <dgm:cxn modelId="{76285913-41EF-413C-9D0B-64A6DE7F0A8F}" type="presParOf" srcId="{DD27E173-EB62-4A70-8AEB-65F60076FC9F}" destId="{4ACDCB79-75B1-402F-9AB4-9F853A227F64}" srcOrd="17" destOrd="0" presId="urn:microsoft.com/office/officeart/2005/8/layout/default"/>
    <dgm:cxn modelId="{BAED988F-A3B5-4B11-82E7-F1D1F9F1A6FC}" type="presParOf" srcId="{DD27E173-EB62-4A70-8AEB-65F60076FC9F}" destId="{ADDAF73E-903B-49E5-A3C8-FD6BB43CB0C2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26534F-C263-4D66-9908-EB95F31D238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CB971B8-3477-4BC0-9814-131EC6EF3AE6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A1 – Injection</a:t>
          </a:r>
          <a:endParaRPr lang="fr-FR" dirty="0"/>
        </a:p>
      </dgm:t>
    </dgm:pt>
    <dgm:pt modelId="{52F94ED5-C76E-4699-AC32-58D638551346}" type="parTrans" cxnId="{3D12047E-F19A-485D-A157-E7D6FE171071}">
      <dgm:prSet/>
      <dgm:spPr/>
      <dgm:t>
        <a:bodyPr/>
        <a:lstStyle/>
        <a:p>
          <a:endParaRPr lang="fr-FR"/>
        </a:p>
      </dgm:t>
    </dgm:pt>
    <dgm:pt modelId="{85599E56-7AE6-48F2-996D-585B85E1E33E}" type="sibTrans" cxnId="{3D12047E-F19A-485D-A157-E7D6FE171071}">
      <dgm:prSet/>
      <dgm:spPr/>
      <dgm:t>
        <a:bodyPr/>
        <a:lstStyle/>
        <a:p>
          <a:endParaRPr lang="fr-FR"/>
        </a:p>
      </dgm:t>
    </dgm:pt>
    <dgm:pt modelId="{407FD6F4-DFBA-49AD-BB9F-79B270EAA9CA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A2 – </a:t>
          </a:r>
          <a:r>
            <a:rPr lang="en-US" b="0" i="0" dirty="0" smtClean="0"/>
            <a:t>Broken Authentication and Session Management</a:t>
          </a:r>
          <a:endParaRPr lang="fr-FR" dirty="0"/>
        </a:p>
      </dgm:t>
    </dgm:pt>
    <dgm:pt modelId="{8E9CCAAE-D2B6-4CDB-B751-C890E58F4946}" type="parTrans" cxnId="{930E2C1B-9F6A-46AC-A54A-C2539C260D81}">
      <dgm:prSet/>
      <dgm:spPr/>
      <dgm:t>
        <a:bodyPr/>
        <a:lstStyle/>
        <a:p>
          <a:endParaRPr lang="fr-FR"/>
        </a:p>
      </dgm:t>
    </dgm:pt>
    <dgm:pt modelId="{F74FF02C-AB98-467A-B185-4787439ECC2F}" type="sibTrans" cxnId="{930E2C1B-9F6A-46AC-A54A-C2539C260D81}">
      <dgm:prSet/>
      <dgm:spPr/>
      <dgm:t>
        <a:bodyPr/>
        <a:lstStyle/>
        <a:p>
          <a:endParaRPr lang="fr-FR"/>
        </a:p>
      </dgm:t>
    </dgm:pt>
    <dgm:pt modelId="{42FC5F19-DE81-49D2-96E9-691CBAF462B7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A3 – </a:t>
          </a:r>
          <a:r>
            <a:rPr lang="fr-FR" b="0" i="0" dirty="0" smtClean="0"/>
            <a:t>Cross-Site Scripting (XSS)</a:t>
          </a:r>
          <a:endParaRPr lang="fr-FR" dirty="0"/>
        </a:p>
      </dgm:t>
    </dgm:pt>
    <dgm:pt modelId="{D300753A-B756-44FD-88FE-F137602354B3}" type="parTrans" cxnId="{B3F0C95B-817E-42F1-A03C-4C63ACE1C096}">
      <dgm:prSet/>
      <dgm:spPr/>
      <dgm:t>
        <a:bodyPr/>
        <a:lstStyle/>
        <a:p>
          <a:endParaRPr lang="fr-FR"/>
        </a:p>
      </dgm:t>
    </dgm:pt>
    <dgm:pt modelId="{840B8C24-3ACE-456C-B8AF-6A1F07786137}" type="sibTrans" cxnId="{B3F0C95B-817E-42F1-A03C-4C63ACE1C096}">
      <dgm:prSet/>
      <dgm:spPr/>
      <dgm:t>
        <a:bodyPr/>
        <a:lstStyle/>
        <a:p>
          <a:endParaRPr lang="fr-FR"/>
        </a:p>
      </dgm:t>
    </dgm:pt>
    <dgm:pt modelId="{85A20B14-DF11-493A-976A-1286CFC080E4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A4 – </a:t>
          </a:r>
          <a:r>
            <a:rPr lang="fr-FR" b="0" i="0" dirty="0" err="1" smtClean="0"/>
            <a:t>Insecure</a:t>
          </a:r>
          <a:r>
            <a:rPr lang="fr-FR" b="0" i="0" dirty="0" smtClean="0"/>
            <a:t> Direct Object </a:t>
          </a:r>
          <a:r>
            <a:rPr lang="fr-FR" b="0" i="0" dirty="0" err="1" smtClean="0"/>
            <a:t>References</a:t>
          </a:r>
          <a:endParaRPr lang="fr-FR" dirty="0"/>
        </a:p>
      </dgm:t>
    </dgm:pt>
    <dgm:pt modelId="{A1972DF9-AF3D-4C08-A7FC-01DF5D9FE8F9}" type="parTrans" cxnId="{76B704D2-A5D3-4C89-B47F-B35715213C3C}">
      <dgm:prSet/>
      <dgm:spPr/>
      <dgm:t>
        <a:bodyPr/>
        <a:lstStyle/>
        <a:p>
          <a:endParaRPr lang="fr-FR"/>
        </a:p>
      </dgm:t>
    </dgm:pt>
    <dgm:pt modelId="{215453E2-96E0-411C-BEDE-B5CC06ED3016}" type="sibTrans" cxnId="{76B704D2-A5D3-4C89-B47F-B35715213C3C}">
      <dgm:prSet/>
      <dgm:spPr/>
      <dgm:t>
        <a:bodyPr/>
        <a:lstStyle/>
        <a:p>
          <a:endParaRPr lang="fr-FR"/>
        </a:p>
      </dgm:t>
    </dgm:pt>
    <dgm:pt modelId="{B24580C2-76B1-4EE2-B444-46F49921F719}">
      <dgm:prSet phldrT="[Text]"/>
      <dgm:spPr/>
      <dgm:t>
        <a:bodyPr anchor="t"/>
        <a:lstStyle/>
        <a:p>
          <a:r>
            <a:rPr lang="fr-FR" dirty="0" smtClean="0"/>
            <a:t>A5 – </a:t>
          </a:r>
          <a:r>
            <a:rPr lang="fr-FR" b="0" i="0" dirty="0" smtClean="0"/>
            <a:t>Security </a:t>
          </a:r>
          <a:r>
            <a:rPr lang="fr-FR" b="0" i="0" dirty="0" err="1" smtClean="0"/>
            <a:t>Misconfiguration</a:t>
          </a:r>
          <a:endParaRPr lang="fr-FR" dirty="0"/>
        </a:p>
      </dgm:t>
    </dgm:pt>
    <dgm:pt modelId="{62A06AE9-0836-461D-8344-D8888D0E1FEE}" type="parTrans" cxnId="{2280BAA1-DE2E-4ABB-A20A-BF1A9D43EB15}">
      <dgm:prSet/>
      <dgm:spPr/>
      <dgm:t>
        <a:bodyPr/>
        <a:lstStyle/>
        <a:p>
          <a:endParaRPr lang="fr-FR"/>
        </a:p>
      </dgm:t>
    </dgm:pt>
    <dgm:pt modelId="{70936D73-6164-47C1-9E3B-90496548737B}" type="sibTrans" cxnId="{2280BAA1-DE2E-4ABB-A20A-BF1A9D43EB15}">
      <dgm:prSet/>
      <dgm:spPr/>
      <dgm:t>
        <a:bodyPr/>
        <a:lstStyle/>
        <a:p>
          <a:endParaRPr lang="fr-FR"/>
        </a:p>
      </dgm:t>
    </dgm:pt>
    <dgm:pt modelId="{137FCB4F-8F9F-4DD6-998D-40CC1854DAEF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A6 – </a:t>
          </a:r>
          <a:r>
            <a:rPr lang="fr-FR" b="0" i="0" dirty="0" smtClean="0"/>
            <a:t>Sensitive Data </a:t>
          </a:r>
          <a:r>
            <a:rPr lang="fr-FR" b="0" i="0" dirty="0" err="1" smtClean="0"/>
            <a:t>Exposure</a:t>
          </a:r>
          <a:endParaRPr lang="fr-FR" dirty="0"/>
        </a:p>
      </dgm:t>
    </dgm:pt>
    <dgm:pt modelId="{66447E93-A978-42C5-AF74-7804BBA39F72}" type="parTrans" cxnId="{93405951-A760-4CC1-B347-C490DD2440A3}">
      <dgm:prSet/>
      <dgm:spPr/>
      <dgm:t>
        <a:bodyPr/>
        <a:lstStyle/>
        <a:p>
          <a:endParaRPr lang="fr-FR"/>
        </a:p>
      </dgm:t>
    </dgm:pt>
    <dgm:pt modelId="{DFD5DB9B-30E7-428F-8DEB-CFF30B862587}" type="sibTrans" cxnId="{93405951-A760-4CC1-B347-C490DD2440A3}">
      <dgm:prSet/>
      <dgm:spPr/>
      <dgm:t>
        <a:bodyPr/>
        <a:lstStyle/>
        <a:p>
          <a:endParaRPr lang="fr-FR"/>
        </a:p>
      </dgm:t>
    </dgm:pt>
    <dgm:pt modelId="{D5B26DBD-B737-4007-8F11-59E8C98802CF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A7 – </a:t>
          </a:r>
          <a:r>
            <a:rPr lang="en-US" b="0" i="0" dirty="0" smtClean="0"/>
            <a:t>Missing Function Level Access Control</a:t>
          </a:r>
          <a:endParaRPr lang="fr-FR" dirty="0"/>
        </a:p>
      </dgm:t>
    </dgm:pt>
    <dgm:pt modelId="{54C73017-42F8-4839-A5D1-54C2FA171330}" type="parTrans" cxnId="{A96D59C1-0E5C-4EC5-8878-192D8FF59FAA}">
      <dgm:prSet/>
      <dgm:spPr/>
      <dgm:t>
        <a:bodyPr/>
        <a:lstStyle/>
        <a:p>
          <a:endParaRPr lang="fr-FR"/>
        </a:p>
      </dgm:t>
    </dgm:pt>
    <dgm:pt modelId="{E3DE1A8D-D0C8-480D-B9BE-E9C96BA144AB}" type="sibTrans" cxnId="{A96D59C1-0E5C-4EC5-8878-192D8FF59FAA}">
      <dgm:prSet/>
      <dgm:spPr/>
      <dgm:t>
        <a:bodyPr/>
        <a:lstStyle/>
        <a:p>
          <a:endParaRPr lang="fr-FR"/>
        </a:p>
      </dgm:t>
    </dgm:pt>
    <dgm:pt modelId="{88734D1E-F82D-45C0-901C-D9FF309C77A9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A8 – </a:t>
          </a:r>
          <a:r>
            <a:rPr lang="fr-FR" b="0" i="0" dirty="0" smtClean="0"/>
            <a:t>Cross-Site </a:t>
          </a:r>
          <a:r>
            <a:rPr lang="fr-FR" b="0" i="0" dirty="0" err="1" smtClean="0"/>
            <a:t>Request</a:t>
          </a:r>
          <a:r>
            <a:rPr lang="fr-FR" b="0" i="0" dirty="0" smtClean="0"/>
            <a:t> </a:t>
          </a:r>
          <a:r>
            <a:rPr lang="fr-FR" b="0" i="0" dirty="0" err="1" smtClean="0"/>
            <a:t>Forgery</a:t>
          </a:r>
          <a:endParaRPr lang="fr-FR" dirty="0"/>
        </a:p>
      </dgm:t>
    </dgm:pt>
    <dgm:pt modelId="{87493F2D-3CF9-497E-825D-43B1E274FFB0}" type="parTrans" cxnId="{AAC5698B-AA89-4DFC-9401-83302CE50C21}">
      <dgm:prSet/>
      <dgm:spPr/>
      <dgm:t>
        <a:bodyPr/>
        <a:lstStyle/>
        <a:p>
          <a:endParaRPr lang="fr-FR"/>
        </a:p>
      </dgm:t>
    </dgm:pt>
    <dgm:pt modelId="{95BDF074-B235-4E4C-BBB4-880F5E152B84}" type="sibTrans" cxnId="{AAC5698B-AA89-4DFC-9401-83302CE50C21}">
      <dgm:prSet/>
      <dgm:spPr/>
      <dgm:t>
        <a:bodyPr/>
        <a:lstStyle/>
        <a:p>
          <a:endParaRPr lang="fr-FR"/>
        </a:p>
      </dgm:t>
    </dgm:pt>
    <dgm:pt modelId="{637D3E78-4832-4EFB-87E1-A00D0132B727}">
      <dgm:prSet phldrT="[Text]"/>
      <dgm:spPr/>
      <dgm:t>
        <a:bodyPr anchor="t"/>
        <a:lstStyle/>
        <a:p>
          <a:r>
            <a:rPr lang="fr-FR" dirty="0" smtClean="0"/>
            <a:t>A9 – </a:t>
          </a:r>
          <a:r>
            <a:rPr lang="en-US" b="0" i="0" dirty="0" smtClean="0"/>
            <a:t>Using Components with Known Vulnerabilities</a:t>
          </a:r>
          <a:endParaRPr lang="fr-FR" dirty="0"/>
        </a:p>
      </dgm:t>
    </dgm:pt>
    <dgm:pt modelId="{CB01D4F3-2D5B-40C6-AE97-2E2747FB36D2}" type="parTrans" cxnId="{4834B512-D72D-412F-9F74-34C691C71BFE}">
      <dgm:prSet/>
      <dgm:spPr/>
      <dgm:t>
        <a:bodyPr/>
        <a:lstStyle/>
        <a:p>
          <a:endParaRPr lang="fr-FR"/>
        </a:p>
      </dgm:t>
    </dgm:pt>
    <dgm:pt modelId="{136A7843-0BAC-4774-AC0C-3FCCD60CB956}" type="sibTrans" cxnId="{4834B512-D72D-412F-9F74-34C691C71BFE}">
      <dgm:prSet/>
      <dgm:spPr/>
      <dgm:t>
        <a:bodyPr/>
        <a:lstStyle/>
        <a:p>
          <a:endParaRPr lang="fr-FR"/>
        </a:p>
      </dgm:t>
    </dgm:pt>
    <dgm:pt modelId="{16D549C0-15B9-4CA3-9055-6B4DF720BD5D}">
      <dgm:prSet phldrT="[Text]"/>
      <dgm:spPr/>
      <dgm:t>
        <a:bodyPr anchor="t"/>
        <a:lstStyle/>
        <a:p>
          <a:r>
            <a:rPr lang="fr-FR" dirty="0" smtClean="0"/>
            <a:t>A10 – </a:t>
          </a:r>
          <a:r>
            <a:rPr lang="fr-FR" b="0" i="0" dirty="0" err="1" smtClean="0"/>
            <a:t>Unvalidated</a:t>
          </a:r>
          <a:r>
            <a:rPr lang="fr-FR" b="0" i="0" dirty="0" smtClean="0"/>
            <a:t> </a:t>
          </a:r>
          <a:r>
            <a:rPr lang="fr-FR" b="0" i="0" dirty="0" err="1" smtClean="0"/>
            <a:t>Redirects</a:t>
          </a:r>
          <a:r>
            <a:rPr lang="fr-FR" b="0" i="0" dirty="0" smtClean="0"/>
            <a:t> and </a:t>
          </a:r>
          <a:r>
            <a:rPr lang="fr-FR" b="0" i="0" dirty="0" err="1" smtClean="0"/>
            <a:t>Forwards</a:t>
          </a:r>
          <a:endParaRPr lang="fr-FR" dirty="0"/>
        </a:p>
      </dgm:t>
    </dgm:pt>
    <dgm:pt modelId="{7F05936E-65A7-496C-B9CC-4C2A2A237116}" type="parTrans" cxnId="{2ED66849-5F76-4732-A025-C0D1F8720A17}">
      <dgm:prSet/>
      <dgm:spPr/>
      <dgm:t>
        <a:bodyPr/>
        <a:lstStyle/>
        <a:p>
          <a:endParaRPr lang="fr-FR"/>
        </a:p>
      </dgm:t>
    </dgm:pt>
    <dgm:pt modelId="{FA257146-801B-4733-A918-6197A6969661}" type="sibTrans" cxnId="{2ED66849-5F76-4732-A025-C0D1F8720A17}">
      <dgm:prSet/>
      <dgm:spPr/>
      <dgm:t>
        <a:bodyPr/>
        <a:lstStyle/>
        <a:p>
          <a:endParaRPr lang="fr-FR"/>
        </a:p>
      </dgm:t>
    </dgm:pt>
    <dgm:pt modelId="{DD27E173-EB62-4A70-8AEB-65F60076FC9F}" type="pres">
      <dgm:prSet presAssocID="{3B26534F-C263-4D66-9908-EB95F31D238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F9B738FB-721A-40F1-B230-D65D88994429}" type="pres">
      <dgm:prSet presAssocID="{CCB971B8-3477-4BC0-9814-131EC6EF3AE6}" presName="node" presStyleLbl="node1" presStyleIdx="0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7D809A3-0A6D-4B95-AE6F-32255AF1ABE5}" type="pres">
      <dgm:prSet presAssocID="{85599E56-7AE6-48F2-996D-585B85E1E33E}" presName="sibTrans" presStyleCnt="0"/>
      <dgm:spPr/>
    </dgm:pt>
    <dgm:pt modelId="{51315160-EC5C-4B37-86E7-BDB7E6AA8938}" type="pres">
      <dgm:prSet presAssocID="{407FD6F4-DFBA-49AD-BB9F-79B270EAA9CA}" presName="node" presStyleLbl="node1" presStyleIdx="1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7CBAA33-6199-487B-A69E-B5FA9584A15C}" type="pres">
      <dgm:prSet presAssocID="{F74FF02C-AB98-467A-B185-4787439ECC2F}" presName="sibTrans" presStyleCnt="0"/>
      <dgm:spPr/>
    </dgm:pt>
    <dgm:pt modelId="{BCDA4301-B001-45CB-A0DF-81173A9A1A61}" type="pres">
      <dgm:prSet presAssocID="{42FC5F19-DE81-49D2-96E9-691CBAF462B7}" presName="node" presStyleLbl="node1" presStyleIdx="2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0ABBF9F-486E-4755-A6C3-300C70958453}" type="pres">
      <dgm:prSet presAssocID="{840B8C24-3ACE-456C-B8AF-6A1F07786137}" presName="sibTrans" presStyleCnt="0"/>
      <dgm:spPr/>
    </dgm:pt>
    <dgm:pt modelId="{CCC989E0-0DFF-449D-95C6-C78EE2D295AD}" type="pres">
      <dgm:prSet presAssocID="{85A20B14-DF11-493A-976A-1286CFC080E4}" presName="node" presStyleLbl="node1" presStyleIdx="3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23ED9B2-CAD9-4B42-9EE2-683290B430F0}" type="pres">
      <dgm:prSet presAssocID="{215453E2-96E0-411C-BEDE-B5CC06ED3016}" presName="sibTrans" presStyleCnt="0"/>
      <dgm:spPr/>
    </dgm:pt>
    <dgm:pt modelId="{4942891C-26AB-4AAF-9992-762208DD347E}" type="pres">
      <dgm:prSet presAssocID="{B24580C2-76B1-4EE2-B444-46F49921F719}" presName="node" presStyleLbl="node1" presStyleIdx="4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A6BB07F-A9E6-48EE-83E6-20879DB7CB18}" type="pres">
      <dgm:prSet presAssocID="{70936D73-6164-47C1-9E3B-90496548737B}" presName="sibTrans" presStyleCnt="0"/>
      <dgm:spPr/>
    </dgm:pt>
    <dgm:pt modelId="{ACBB974A-1429-4BDE-9805-F58B25699D28}" type="pres">
      <dgm:prSet presAssocID="{137FCB4F-8F9F-4DD6-998D-40CC1854DAEF}" presName="node" presStyleLbl="node1" presStyleIdx="5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8790382-A33E-4AC0-A3CA-6859139EA313}" type="pres">
      <dgm:prSet presAssocID="{DFD5DB9B-30E7-428F-8DEB-CFF30B862587}" presName="sibTrans" presStyleCnt="0"/>
      <dgm:spPr/>
    </dgm:pt>
    <dgm:pt modelId="{7EA96771-28D4-4CC2-907E-A49BF8D5ED5C}" type="pres">
      <dgm:prSet presAssocID="{D5B26DBD-B737-4007-8F11-59E8C98802CF}" presName="node" presStyleLbl="node1" presStyleIdx="6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720C25D-C006-4059-AE13-4DB46FA4894F}" type="pres">
      <dgm:prSet presAssocID="{E3DE1A8D-D0C8-480D-B9BE-E9C96BA144AB}" presName="sibTrans" presStyleCnt="0"/>
      <dgm:spPr/>
    </dgm:pt>
    <dgm:pt modelId="{ED62E311-2F42-4A35-B3AD-FF32DD444DE5}" type="pres">
      <dgm:prSet presAssocID="{88734D1E-F82D-45C0-901C-D9FF309C77A9}" presName="node" presStyleLbl="node1" presStyleIdx="7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D954229-CC87-4583-A4E5-E82DCE3DC9AD}" type="pres">
      <dgm:prSet presAssocID="{95BDF074-B235-4E4C-BBB4-880F5E152B84}" presName="sibTrans" presStyleCnt="0"/>
      <dgm:spPr/>
    </dgm:pt>
    <dgm:pt modelId="{B13DB3B7-AED0-416A-AD7A-F681300AA420}" type="pres">
      <dgm:prSet presAssocID="{637D3E78-4832-4EFB-87E1-A00D0132B727}" presName="node" presStyleLbl="node1" presStyleIdx="8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ACDCB79-75B1-402F-9AB4-9F853A227F64}" type="pres">
      <dgm:prSet presAssocID="{136A7843-0BAC-4774-AC0C-3FCCD60CB956}" presName="sibTrans" presStyleCnt="0"/>
      <dgm:spPr/>
    </dgm:pt>
    <dgm:pt modelId="{ADDAF73E-903B-49E5-A3C8-FD6BB43CB0C2}" type="pres">
      <dgm:prSet presAssocID="{16D549C0-15B9-4CA3-9055-6B4DF720BD5D}" presName="node" presStyleLbl="node1" presStyleIdx="9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AC5698B-AA89-4DFC-9401-83302CE50C21}" srcId="{3B26534F-C263-4D66-9908-EB95F31D2385}" destId="{88734D1E-F82D-45C0-901C-D9FF309C77A9}" srcOrd="7" destOrd="0" parTransId="{87493F2D-3CF9-497E-825D-43B1E274FFB0}" sibTransId="{95BDF074-B235-4E4C-BBB4-880F5E152B84}"/>
    <dgm:cxn modelId="{A96D59C1-0E5C-4EC5-8878-192D8FF59FAA}" srcId="{3B26534F-C263-4D66-9908-EB95F31D2385}" destId="{D5B26DBD-B737-4007-8F11-59E8C98802CF}" srcOrd="6" destOrd="0" parTransId="{54C73017-42F8-4839-A5D1-54C2FA171330}" sibTransId="{E3DE1A8D-D0C8-480D-B9BE-E9C96BA144AB}"/>
    <dgm:cxn modelId="{3D12047E-F19A-485D-A157-E7D6FE171071}" srcId="{3B26534F-C263-4D66-9908-EB95F31D2385}" destId="{CCB971B8-3477-4BC0-9814-131EC6EF3AE6}" srcOrd="0" destOrd="0" parTransId="{52F94ED5-C76E-4699-AC32-58D638551346}" sibTransId="{85599E56-7AE6-48F2-996D-585B85E1E33E}"/>
    <dgm:cxn modelId="{2ED66849-5F76-4732-A025-C0D1F8720A17}" srcId="{3B26534F-C263-4D66-9908-EB95F31D2385}" destId="{16D549C0-15B9-4CA3-9055-6B4DF720BD5D}" srcOrd="9" destOrd="0" parTransId="{7F05936E-65A7-496C-B9CC-4C2A2A237116}" sibTransId="{FA257146-801B-4733-A918-6197A6969661}"/>
    <dgm:cxn modelId="{93405951-A760-4CC1-B347-C490DD2440A3}" srcId="{3B26534F-C263-4D66-9908-EB95F31D2385}" destId="{137FCB4F-8F9F-4DD6-998D-40CC1854DAEF}" srcOrd="5" destOrd="0" parTransId="{66447E93-A978-42C5-AF74-7804BBA39F72}" sibTransId="{DFD5DB9B-30E7-428F-8DEB-CFF30B862587}"/>
    <dgm:cxn modelId="{0A70CC0C-AE8D-4A05-A191-7B11323153A6}" type="presOf" srcId="{3B26534F-C263-4D66-9908-EB95F31D2385}" destId="{DD27E173-EB62-4A70-8AEB-65F60076FC9F}" srcOrd="0" destOrd="0" presId="urn:microsoft.com/office/officeart/2005/8/layout/default"/>
    <dgm:cxn modelId="{7108C524-B36F-428F-9077-A9023F37B9C5}" type="presOf" srcId="{D5B26DBD-B737-4007-8F11-59E8C98802CF}" destId="{7EA96771-28D4-4CC2-907E-A49BF8D5ED5C}" srcOrd="0" destOrd="0" presId="urn:microsoft.com/office/officeart/2005/8/layout/default"/>
    <dgm:cxn modelId="{4834B512-D72D-412F-9F74-34C691C71BFE}" srcId="{3B26534F-C263-4D66-9908-EB95F31D2385}" destId="{637D3E78-4832-4EFB-87E1-A00D0132B727}" srcOrd="8" destOrd="0" parTransId="{CB01D4F3-2D5B-40C6-AE97-2E2747FB36D2}" sibTransId="{136A7843-0BAC-4774-AC0C-3FCCD60CB956}"/>
    <dgm:cxn modelId="{930E2C1B-9F6A-46AC-A54A-C2539C260D81}" srcId="{3B26534F-C263-4D66-9908-EB95F31D2385}" destId="{407FD6F4-DFBA-49AD-BB9F-79B270EAA9CA}" srcOrd="1" destOrd="0" parTransId="{8E9CCAAE-D2B6-4CDB-B751-C890E58F4946}" sibTransId="{F74FF02C-AB98-467A-B185-4787439ECC2F}"/>
    <dgm:cxn modelId="{85890CB1-8C39-4297-BB46-847FEF603339}" type="presOf" srcId="{85A20B14-DF11-493A-976A-1286CFC080E4}" destId="{CCC989E0-0DFF-449D-95C6-C78EE2D295AD}" srcOrd="0" destOrd="0" presId="urn:microsoft.com/office/officeart/2005/8/layout/default"/>
    <dgm:cxn modelId="{F5E66A1F-709D-4C94-BEBA-78ABC3A30368}" type="presOf" srcId="{637D3E78-4832-4EFB-87E1-A00D0132B727}" destId="{B13DB3B7-AED0-416A-AD7A-F681300AA420}" srcOrd="0" destOrd="0" presId="urn:microsoft.com/office/officeart/2005/8/layout/default"/>
    <dgm:cxn modelId="{EA24EA74-6F19-4915-AD77-DAD01CCB1656}" type="presOf" srcId="{137FCB4F-8F9F-4DD6-998D-40CC1854DAEF}" destId="{ACBB974A-1429-4BDE-9805-F58B25699D28}" srcOrd="0" destOrd="0" presId="urn:microsoft.com/office/officeart/2005/8/layout/default"/>
    <dgm:cxn modelId="{E7BDEEB0-9DDA-48A2-8265-C9A94DE8FDC4}" type="presOf" srcId="{CCB971B8-3477-4BC0-9814-131EC6EF3AE6}" destId="{F9B738FB-721A-40F1-B230-D65D88994429}" srcOrd="0" destOrd="0" presId="urn:microsoft.com/office/officeart/2005/8/layout/default"/>
    <dgm:cxn modelId="{2280BAA1-DE2E-4ABB-A20A-BF1A9D43EB15}" srcId="{3B26534F-C263-4D66-9908-EB95F31D2385}" destId="{B24580C2-76B1-4EE2-B444-46F49921F719}" srcOrd="4" destOrd="0" parTransId="{62A06AE9-0836-461D-8344-D8888D0E1FEE}" sibTransId="{70936D73-6164-47C1-9E3B-90496548737B}"/>
    <dgm:cxn modelId="{76B704D2-A5D3-4C89-B47F-B35715213C3C}" srcId="{3B26534F-C263-4D66-9908-EB95F31D2385}" destId="{85A20B14-DF11-493A-976A-1286CFC080E4}" srcOrd="3" destOrd="0" parTransId="{A1972DF9-AF3D-4C08-A7FC-01DF5D9FE8F9}" sibTransId="{215453E2-96E0-411C-BEDE-B5CC06ED3016}"/>
    <dgm:cxn modelId="{B3F0C95B-817E-42F1-A03C-4C63ACE1C096}" srcId="{3B26534F-C263-4D66-9908-EB95F31D2385}" destId="{42FC5F19-DE81-49D2-96E9-691CBAF462B7}" srcOrd="2" destOrd="0" parTransId="{D300753A-B756-44FD-88FE-F137602354B3}" sibTransId="{840B8C24-3ACE-456C-B8AF-6A1F07786137}"/>
    <dgm:cxn modelId="{78B7A099-A060-486A-86E7-C079A970198B}" type="presOf" srcId="{88734D1E-F82D-45C0-901C-D9FF309C77A9}" destId="{ED62E311-2F42-4A35-B3AD-FF32DD444DE5}" srcOrd="0" destOrd="0" presId="urn:microsoft.com/office/officeart/2005/8/layout/default"/>
    <dgm:cxn modelId="{812A43DB-3B61-4335-8ABD-E78404533DDD}" type="presOf" srcId="{42FC5F19-DE81-49D2-96E9-691CBAF462B7}" destId="{BCDA4301-B001-45CB-A0DF-81173A9A1A61}" srcOrd="0" destOrd="0" presId="urn:microsoft.com/office/officeart/2005/8/layout/default"/>
    <dgm:cxn modelId="{6FD831A1-1C94-4E79-B088-DDE27B9965F7}" type="presOf" srcId="{16D549C0-15B9-4CA3-9055-6B4DF720BD5D}" destId="{ADDAF73E-903B-49E5-A3C8-FD6BB43CB0C2}" srcOrd="0" destOrd="0" presId="urn:microsoft.com/office/officeart/2005/8/layout/default"/>
    <dgm:cxn modelId="{59AE4542-B43C-443E-8BC0-46C0BBBFE1AA}" type="presOf" srcId="{B24580C2-76B1-4EE2-B444-46F49921F719}" destId="{4942891C-26AB-4AAF-9992-762208DD347E}" srcOrd="0" destOrd="0" presId="urn:microsoft.com/office/officeart/2005/8/layout/default"/>
    <dgm:cxn modelId="{6FAD57F0-D6AA-4529-AA04-52FD8153C6F3}" type="presOf" srcId="{407FD6F4-DFBA-49AD-BB9F-79B270EAA9CA}" destId="{51315160-EC5C-4B37-86E7-BDB7E6AA8938}" srcOrd="0" destOrd="0" presId="urn:microsoft.com/office/officeart/2005/8/layout/default"/>
    <dgm:cxn modelId="{9D727D08-BB31-4357-B472-4FD8DF343BC6}" type="presParOf" srcId="{DD27E173-EB62-4A70-8AEB-65F60076FC9F}" destId="{F9B738FB-721A-40F1-B230-D65D88994429}" srcOrd="0" destOrd="0" presId="urn:microsoft.com/office/officeart/2005/8/layout/default"/>
    <dgm:cxn modelId="{ABDB6DD8-0261-459A-A2C8-46968BCA5806}" type="presParOf" srcId="{DD27E173-EB62-4A70-8AEB-65F60076FC9F}" destId="{B7D809A3-0A6D-4B95-AE6F-32255AF1ABE5}" srcOrd="1" destOrd="0" presId="urn:microsoft.com/office/officeart/2005/8/layout/default"/>
    <dgm:cxn modelId="{DF3FA79C-A6B2-4312-9ECC-ED473F9CD0CC}" type="presParOf" srcId="{DD27E173-EB62-4A70-8AEB-65F60076FC9F}" destId="{51315160-EC5C-4B37-86E7-BDB7E6AA8938}" srcOrd="2" destOrd="0" presId="urn:microsoft.com/office/officeart/2005/8/layout/default"/>
    <dgm:cxn modelId="{F1A2A23C-0E65-41CC-A889-C55FEEEBCAFE}" type="presParOf" srcId="{DD27E173-EB62-4A70-8AEB-65F60076FC9F}" destId="{D7CBAA33-6199-487B-A69E-B5FA9584A15C}" srcOrd="3" destOrd="0" presId="urn:microsoft.com/office/officeart/2005/8/layout/default"/>
    <dgm:cxn modelId="{BC573660-214B-4A36-AAFA-4AFC8619416A}" type="presParOf" srcId="{DD27E173-EB62-4A70-8AEB-65F60076FC9F}" destId="{BCDA4301-B001-45CB-A0DF-81173A9A1A61}" srcOrd="4" destOrd="0" presId="urn:microsoft.com/office/officeart/2005/8/layout/default"/>
    <dgm:cxn modelId="{79E411CD-BB55-4DBB-8536-497003920949}" type="presParOf" srcId="{DD27E173-EB62-4A70-8AEB-65F60076FC9F}" destId="{E0ABBF9F-486E-4755-A6C3-300C70958453}" srcOrd="5" destOrd="0" presId="urn:microsoft.com/office/officeart/2005/8/layout/default"/>
    <dgm:cxn modelId="{7E048898-DC97-4808-B406-CA31AD848DA0}" type="presParOf" srcId="{DD27E173-EB62-4A70-8AEB-65F60076FC9F}" destId="{CCC989E0-0DFF-449D-95C6-C78EE2D295AD}" srcOrd="6" destOrd="0" presId="urn:microsoft.com/office/officeart/2005/8/layout/default"/>
    <dgm:cxn modelId="{4A92711D-C1E8-4374-AF53-AB50244B1610}" type="presParOf" srcId="{DD27E173-EB62-4A70-8AEB-65F60076FC9F}" destId="{723ED9B2-CAD9-4B42-9EE2-683290B430F0}" srcOrd="7" destOrd="0" presId="urn:microsoft.com/office/officeart/2005/8/layout/default"/>
    <dgm:cxn modelId="{C2B2515F-7782-4EFE-857D-EC44773FCBF0}" type="presParOf" srcId="{DD27E173-EB62-4A70-8AEB-65F60076FC9F}" destId="{4942891C-26AB-4AAF-9992-762208DD347E}" srcOrd="8" destOrd="0" presId="urn:microsoft.com/office/officeart/2005/8/layout/default"/>
    <dgm:cxn modelId="{BC481C22-90B7-45EB-91ED-4F02B9C63A9F}" type="presParOf" srcId="{DD27E173-EB62-4A70-8AEB-65F60076FC9F}" destId="{0A6BB07F-A9E6-48EE-83E6-20879DB7CB18}" srcOrd="9" destOrd="0" presId="urn:microsoft.com/office/officeart/2005/8/layout/default"/>
    <dgm:cxn modelId="{78778777-5887-4BDA-AF86-7817286E3B45}" type="presParOf" srcId="{DD27E173-EB62-4A70-8AEB-65F60076FC9F}" destId="{ACBB974A-1429-4BDE-9805-F58B25699D28}" srcOrd="10" destOrd="0" presId="urn:microsoft.com/office/officeart/2005/8/layout/default"/>
    <dgm:cxn modelId="{CBB5FC27-44F9-4DFD-B37C-72251C4A8E63}" type="presParOf" srcId="{DD27E173-EB62-4A70-8AEB-65F60076FC9F}" destId="{28790382-A33E-4AC0-A3CA-6859139EA313}" srcOrd="11" destOrd="0" presId="urn:microsoft.com/office/officeart/2005/8/layout/default"/>
    <dgm:cxn modelId="{EA8A6FF3-68EB-47F1-97F2-D990D52F17D6}" type="presParOf" srcId="{DD27E173-EB62-4A70-8AEB-65F60076FC9F}" destId="{7EA96771-28D4-4CC2-907E-A49BF8D5ED5C}" srcOrd="12" destOrd="0" presId="urn:microsoft.com/office/officeart/2005/8/layout/default"/>
    <dgm:cxn modelId="{35BC660F-4FDF-4164-A527-0593E10CC782}" type="presParOf" srcId="{DD27E173-EB62-4A70-8AEB-65F60076FC9F}" destId="{6720C25D-C006-4059-AE13-4DB46FA4894F}" srcOrd="13" destOrd="0" presId="urn:microsoft.com/office/officeart/2005/8/layout/default"/>
    <dgm:cxn modelId="{0EEF6643-B4DF-4B6E-B446-3E88BBC638E4}" type="presParOf" srcId="{DD27E173-EB62-4A70-8AEB-65F60076FC9F}" destId="{ED62E311-2F42-4A35-B3AD-FF32DD444DE5}" srcOrd="14" destOrd="0" presId="urn:microsoft.com/office/officeart/2005/8/layout/default"/>
    <dgm:cxn modelId="{FE02A23E-EEE6-4A40-9A0D-90EF07442E75}" type="presParOf" srcId="{DD27E173-EB62-4A70-8AEB-65F60076FC9F}" destId="{4D954229-CC87-4583-A4E5-E82DCE3DC9AD}" srcOrd="15" destOrd="0" presId="urn:microsoft.com/office/officeart/2005/8/layout/default"/>
    <dgm:cxn modelId="{531F0FCA-4BB2-4DD6-BDF5-661ACFED3A18}" type="presParOf" srcId="{DD27E173-EB62-4A70-8AEB-65F60076FC9F}" destId="{B13DB3B7-AED0-416A-AD7A-F681300AA420}" srcOrd="16" destOrd="0" presId="urn:microsoft.com/office/officeart/2005/8/layout/default"/>
    <dgm:cxn modelId="{3FA3DC35-3D7C-46D9-B84F-F96AAA4AA36C}" type="presParOf" srcId="{DD27E173-EB62-4A70-8AEB-65F60076FC9F}" destId="{4ACDCB79-75B1-402F-9AB4-9F853A227F64}" srcOrd="17" destOrd="0" presId="urn:microsoft.com/office/officeart/2005/8/layout/default"/>
    <dgm:cxn modelId="{ECED5752-BD09-443B-9D6F-08906BA7DBB9}" type="presParOf" srcId="{DD27E173-EB62-4A70-8AEB-65F60076FC9F}" destId="{ADDAF73E-903B-49E5-A3C8-FD6BB43CB0C2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26534F-C263-4D66-9908-EB95F31D238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CB971B8-3477-4BC0-9814-131EC6EF3AE6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A1 – Injection</a:t>
          </a:r>
          <a:endParaRPr lang="fr-FR" dirty="0"/>
        </a:p>
      </dgm:t>
    </dgm:pt>
    <dgm:pt modelId="{52F94ED5-C76E-4699-AC32-58D638551346}" type="parTrans" cxnId="{3D12047E-F19A-485D-A157-E7D6FE171071}">
      <dgm:prSet/>
      <dgm:spPr/>
      <dgm:t>
        <a:bodyPr/>
        <a:lstStyle/>
        <a:p>
          <a:endParaRPr lang="fr-FR"/>
        </a:p>
      </dgm:t>
    </dgm:pt>
    <dgm:pt modelId="{85599E56-7AE6-48F2-996D-585B85E1E33E}" type="sibTrans" cxnId="{3D12047E-F19A-485D-A157-E7D6FE171071}">
      <dgm:prSet/>
      <dgm:spPr/>
      <dgm:t>
        <a:bodyPr/>
        <a:lstStyle/>
        <a:p>
          <a:endParaRPr lang="fr-FR"/>
        </a:p>
      </dgm:t>
    </dgm:pt>
    <dgm:pt modelId="{407FD6F4-DFBA-49AD-BB9F-79B270EAA9CA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A2 – </a:t>
          </a:r>
          <a:r>
            <a:rPr lang="en-US" b="0" i="0" dirty="0" smtClean="0"/>
            <a:t>Broken Authentication and Session Management</a:t>
          </a:r>
          <a:endParaRPr lang="fr-FR" dirty="0"/>
        </a:p>
      </dgm:t>
    </dgm:pt>
    <dgm:pt modelId="{8E9CCAAE-D2B6-4CDB-B751-C890E58F4946}" type="parTrans" cxnId="{930E2C1B-9F6A-46AC-A54A-C2539C260D81}">
      <dgm:prSet/>
      <dgm:spPr/>
      <dgm:t>
        <a:bodyPr/>
        <a:lstStyle/>
        <a:p>
          <a:endParaRPr lang="fr-FR"/>
        </a:p>
      </dgm:t>
    </dgm:pt>
    <dgm:pt modelId="{F74FF02C-AB98-467A-B185-4787439ECC2F}" type="sibTrans" cxnId="{930E2C1B-9F6A-46AC-A54A-C2539C260D81}">
      <dgm:prSet/>
      <dgm:spPr/>
      <dgm:t>
        <a:bodyPr/>
        <a:lstStyle/>
        <a:p>
          <a:endParaRPr lang="fr-FR"/>
        </a:p>
      </dgm:t>
    </dgm:pt>
    <dgm:pt modelId="{42FC5F19-DE81-49D2-96E9-691CBAF462B7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A3 – </a:t>
          </a:r>
          <a:r>
            <a:rPr lang="fr-FR" b="0" i="0" dirty="0" smtClean="0"/>
            <a:t>Cross-Site Scripting (XSS)</a:t>
          </a:r>
          <a:endParaRPr lang="fr-FR" dirty="0"/>
        </a:p>
      </dgm:t>
    </dgm:pt>
    <dgm:pt modelId="{D300753A-B756-44FD-88FE-F137602354B3}" type="parTrans" cxnId="{B3F0C95B-817E-42F1-A03C-4C63ACE1C096}">
      <dgm:prSet/>
      <dgm:spPr/>
      <dgm:t>
        <a:bodyPr/>
        <a:lstStyle/>
        <a:p>
          <a:endParaRPr lang="fr-FR"/>
        </a:p>
      </dgm:t>
    </dgm:pt>
    <dgm:pt modelId="{840B8C24-3ACE-456C-B8AF-6A1F07786137}" type="sibTrans" cxnId="{B3F0C95B-817E-42F1-A03C-4C63ACE1C096}">
      <dgm:prSet/>
      <dgm:spPr/>
      <dgm:t>
        <a:bodyPr/>
        <a:lstStyle/>
        <a:p>
          <a:endParaRPr lang="fr-FR"/>
        </a:p>
      </dgm:t>
    </dgm:pt>
    <dgm:pt modelId="{85A20B14-DF11-493A-976A-1286CFC080E4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A4 – </a:t>
          </a:r>
          <a:r>
            <a:rPr lang="fr-FR" b="0" i="0" dirty="0" err="1" smtClean="0"/>
            <a:t>Insecure</a:t>
          </a:r>
          <a:r>
            <a:rPr lang="fr-FR" b="0" i="0" dirty="0" smtClean="0"/>
            <a:t> Direct Object </a:t>
          </a:r>
          <a:r>
            <a:rPr lang="fr-FR" b="0" i="0" dirty="0" err="1" smtClean="0"/>
            <a:t>References</a:t>
          </a:r>
          <a:endParaRPr lang="fr-FR" dirty="0"/>
        </a:p>
      </dgm:t>
    </dgm:pt>
    <dgm:pt modelId="{A1972DF9-AF3D-4C08-A7FC-01DF5D9FE8F9}" type="parTrans" cxnId="{76B704D2-A5D3-4C89-B47F-B35715213C3C}">
      <dgm:prSet/>
      <dgm:spPr/>
      <dgm:t>
        <a:bodyPr/>
        <a:lstStyle/>
        <a:p>
          <a:endParaRPr lang="fr-FR"/>
        </a:p>
      </dgm:t>
    </dgm:pt>
    <dgm:pt modelId="{215453E2-96E0-411C-BEDE-B5CC06ED3016}" type="sibTrans" cxnId="{76B704D2-A5D3-4C89-B47F-B35715213C3C}">
      <dgm:prSet/>
      <dgm:spPr/>
      <dgm:t>
        <a:bodyPr/>
        <a:lstStyle/>
        <a:p>
          <a:endParaRPr lang="fr-FR"/>
        </a:p>
      </dgm:t>
    </dgm:pt>
    <dgm:pt modelId="{B24580C2-76B1-4EE2-B444-46F49921F719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A5 – </a:t>
          </a:r>
          <a:r>
            <a:rPr lang="fr-FR" b="0" i="0" dirty="0" smtClean="0"/>
            <a:t>Security </a:t>
          </a:r>
          <a:r>
            <a:rPr lang="fr-FR" b="0" i="0" dirty="0" err="1" smtClean="0"/>
            <a:t>Misconfiguration</a:t>
          </a:r>
          <a:endParaRPr lang="fr-FR" dirty="0"/>
        </a:p>
      </dgm:t>
    </dgm:pt>
    <dgm:pt modelId="{62A06AE9-0836-461D-8344-D8888D0E1FEE}" type="parTrans" cxnId="{2280BAA1-DE2E-4ABB-A20A-BF1A9D43EB15}">
      <dgm:prSet/>
      <dgm:spPr/>
      <dgm:t>
        <a:bodyPr/>
        <a:lstStyle/>
        <a:p>
          <a:endParaRPr lang="fr-FR"/>
        </a:p>
      </dgm:t>
    </dgm:pt>
    <dgm:pt modelId="{70936D73-6164-47C1-9E3B-90496548737B}" type="sibTrans" cxnId="{2280BAA1-DE2E-4ABB-A20A-BF1A9D43EB15}">
      <dgm:prSet/>
      <dgm:spPr/>
      <dgm:t>
        <a:bodyPr/>
        <a:lstStyle/>
        <a:p>
          <a:endParaRPr lang="fr-FR"/>
        </a:p>
      </dgm:t>
    </dgm:pt>
    <dgm:pt modelId="{137FCB4F-8F9F-4DD6-998D-40CC1854DAEF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A6 – </a:t>
          </a:r>
          <a:r>
            <a:rPr lang="fr-FR" b="0" i="0" dirty="0" smtClean="0"/>
            <a:t>Sensitive Data </a:t>
          </a:r>
          <a:r>
            <a:rPr lang="fr-FR" b="0" i="0" dirty="0" err="1" smtClean="0"/>
            <a:t>Exposure</a:t>
          </a:r>
          <a:endParaRPr lang="fr-FR" dirty="0"/>
        </a:p>
      </dgm:t>
    </dgm:pt>
    <dgm:pt modelId="{66447E93-A978-42C5-AF74-7804BBA39F72}" type="parTrans" cxnId="{93405951-A760-4CC1-B347-C490DD2440A3}">
      <dgm:prSet/>
      <dgm:spPr/>
      <dgm:t>
        <a:bodyPr/>
        <a:lstStyle/>
        <a:p>
          <a:endParaRPr lang="fr-FR"/>
        </a:p>
      </dgm:t>
    </dgm:pt>
    <dgm:pt modelId="{DFD5DB9B-30E7-428F-8DEB-CFF30B862587}" type="sibTrans" cxnId="{93405951-A760-4CC1-B347-C490DD2440A3}">
      <dgm:prSet/>
      <dgm:spPr/>
      <dgm:t>
        <a:bodyPr/>
        <a:lstStyle/>
        <a:p>
          <a:endParaRPr lang="fr-FR"/>
        </a:p>
      </dgm:t>
    </dgm:pt>
    <dgm:pt modelId="{D5B26DBD-B737-4007-8F11-59E8C98802CF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A7 – </a:t>
          </a:r>
          <a:r>
            <a:rPr lang="en-US" b="0" i="0" dirty="0" smtClean="0"/>
            <a:t>Missing Function Level Access Control</a:t>
          </a:r>
          <a:endParaRPr lang="fr-FR" dirty="0"/>
        </a:p>
      </dgm:t>
    </dgm:pt>
    <dgm:pt modelId="{54C73017-42F8-4839-A5D1-54C2FA171330}" type="parTrans" cxnId="{A96D59C1-0E5C-4EC5-8878-192D8FF59FAA}">
      <dgm:prSet/>
      <dgm:spPr/>
      <dgm:t>
        <a:bodyPr/>
        <a:lstStyle/>
        <a:p>
          <a:endParaRPr lang="fr-FR"/>
        </a:p>
      </dgm:t>
    </dgm:pt>
    <dgm:pt modelId="{E3DE1A8D-D0C8-480D-B9BE-E9C96BA144AB}" type="sibTrans" cxnId="{A96D59C1-0E5C-4EC5-8878-192D8FF59FAA}">
      <dgm:prSet/>
      <dgm:spPr/>
      <dgm:t>
        <a:bodyPr/>
        <a:lstStyle/>
        <a:p>
          <a:endParaRPr lang="fr-FR"/>
        </a:p>
      </dgm:t>
    </dgm:pt>
    <dgm:pt modelId="{88734D1E-F82D-45C0-901C-D9FF309C77A9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A8 – </a:t>
          </a:r>
          <a:r>
            <a:rPr lang="fr-FR" b="0" i="0" dirty="0" smtClean="0"/>
            <a:t>Cross-Site </a:t>
          </a:r>
          <a:r>
            <a:rPr lang="fr-FR" b="0" i="0" dirty="0" err="1" smtClean="0"/>
            <a:t>Request</a:t>
          </a:r>
          <a:r>
            <a:rPr lang="fr-FR" b="0" i="0" dirty="0" smtClean="0"/>
            <a:t> </a:t>
          </a:r>
          <a:r>
            <a:rPr lang="fr-FR" b="0" i="0" dirty="0" err="1" smtClean="0"/>
            <a:t>Forgery</a:t>
          </a:r>
          <a:endParaRPr lang="fr-FR" dirty="0"/>
        </a:p>
      </dgm:t>
    </dgm:pt>
    <dgm:pt modelId="{87493F2D-3CF9-497E-825D-43B1E274FFB0}" type="parTrans" cxnId="{AAC5698B-AA89-4DFC-9401-83302CE50C21}">
      <dgm:prSet/>
      <dgm:spPr/>
      <dgm:t>
        <a:bodyPr/>
        <a:lstStyle/>
        <a:p>
          <a:endParaRPr lang="fr-FR"/>
        </a:p>
      </dgm:t>
    </dgm:pt>
    <dgm:pt modelId="{95BDF074-B235-4E4C-BBB4-880F5E152B84}" type="sibTrans" cxnId="{AAC5698B-AA89-4DFC-9401-83302CE50C21}">
      <dgm:prSet/>
      <dgm:spPr/>
      <dgm:t>
        <a:bodyPr/>
        <a:lstStyle/>
        <a:p>
          <a:endParaRPr lang="fr-FR"/>
        </a:p>
      </dgm:t>
    </dgm:pt>
    <dgm:pt modelId="{637D3E78-4832-4EFB-87E1-A00D0132B727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A9 – </a:t>
          </a:r>
          <a:r>
            <a:rPr lang="en-US" b="0" i="0" dirty="0" smtClean="0"/>
            <a:t>Using Components with Known Vulnerabilities</a:t>
          </a:r>
          <a:endParaRPr lang="fr-FR" dirty="0"/>
        </a:p>
      </dgm:t>
    </dgm:pt>
    <dgm:pt modelId="{CB01D4F3-2D5B-40C6-AE97-2E2747FB36D2}" type="parTrans" cxnId="{4834B512-D72D-412F-9F74-34C691C71BFE}">
      <dgm:prSet/>
      <dgm:spPr/>
      <dgm:t>
        <a:bodyPr/>
        <a:lstStyle/>
        <a:p>
          <a:endParaRPr lang="fr-FR"/>
        </a:p>
      </dgm:t>
    </dgm:pt>
    <dgm:pt modelId="{136A7843-0BAC-4774-AC0C-3FCCD60CB956}" type="sibTrans" cxnId="{4834B512-D72D-412F-9F74-34C691C71BFE}">
      <dgm:prSet/>
      <dgm:spPr/>
      <dgm:t>
        <a:bodyPr/>
        <a:lstStyle/>
        <a:p>
          <a:endParaRPr lang="fr-FR"/>
        </a:p>
      </dgm:t>
    </dgm:pt>
    <dgm:pt modelId="{16D549C0-15B9-4CA3-9055-6B4DF720BD5D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A10 – </a:t>
          </a:r>
          <a:r>
            <a:rPr lang="fr-FR" b="0" i="0" dirty="0" err="1" smtClean="0"/>
            <a:t>Unvalidated</a:t>
          </a:r>
          <a:r>
            <a:rPr lang="fr-FR" b="0" i="0" dirty="0" smtClean="0"/>
            <a:t> </a:t>
          </a:r>
          <a:r>
            <a:rPr lang="fr-FR" b="0" i="0" dirty="0" err="1" smtClean="0"/>
            <a:t>Redirects</a:t>
          </a:r>
          <a:r>
            <a:rPr lang="fr-FR" b="0" i="0" dirty="0" smtClean="0"/>
            <a:t> and </a:t>
          </a:r>
          <a:r>
            <a:rPr lang="fr-FR" b="0" i="0" dirty="0" err="1" smtClean="0"/>
            <a:t>Forwards</a:t>
          </a:r>
          <a:endParaRPr lang="fr-FR" dirty="0"/>
        </a:p>
      </dgm:t>
    </dgm:pt>
    <dgm:pt modelId="{7F05936E-65A7-496C-B9CC-4C2A2A237116}" type="parTrans" cxnId="{2ED66849-5F76-4732-A025-C0D1F8720A17}">
      <dgm:prSet/>
      <dgm:spPr/>
      <dgm:t>
        <a:bodyPr/>
        <a:lstStyle/>
        <a:p>
          <a:endParaRPr lang="fr-FR"/>
        </a:p>
      </dgm:t>
    </dgm:pt>
    <dgm:pt modelId="{FA257146-801B-4733-A918-6197A6969661}" type="sibTrans" cxnId="{2ED66849-5F76-4732-A025-C0D1F8720A17}">
      <dgm:prSet/>
      <dgm:spPr/>
      <dgm:t>
        <a:bodyPr/>
        <a:lstStyle/>
        <a:p>
          <a:endParaRPr lang="fr-FR"/>
        </a:p>
      </dgm:t>
    </dgm:pt>
    <dgm:pt modelId="{DD27E173-EB62-4A70-8AEB-65F60076FC9F}" type="pres">
      <dgm:prSet presAssocID="{3B26534F-C263-4D66-9908-EB95F31D238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F9B738FB-721A-40F1-B230-D65D88994429}" type="pres">
      <dgm:prSet presAssocID="{CCB971B8-3477-4BC0-9814-131EC6EF3AE6}" presName="node" presStyleLbl="node1" presStyleIdx="0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7D809A3-0A6D-4B95-AE6F-32255AF1ABE5}" type="pres">
      <dgm:prSet presAssocID="{85599E56-7AE6-48F2-996D-585B85E1E33E}" presName="sibTrans" presStyleCnt="0"/>
      <dgm:spPr/>
    </dgm:pt>
    <dgm:pt modelId="{51315160-EC5C-4B37-86E7-BDB7E6AA8938}" type="pres">
      <dgm:prSet presAssocID="{407FD6F4-DFBA-49AD-BB9F-79B270EAA9CA}" presName="node" presStyleLbl="node1" presStyleIdx="1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7CBAA33-6199-487B-A69E-B5FA9584A15C}" type="pres">
      <dgm:prSet presAssocID="{F74FF02C-AB98-467A-B185-4787439ECC2F}" presName="sibTrans" presStyleCnt="0"/>
      <dgm:spPr/>
    </dgm:pt>
    <dgm:pt modelId="{BCDA4301-B001-45CB-A0DF-81173A9A1A61}" type="pres">
      <dgm:prSet presAssocID="{42FC5F19-DE81-49D2-96E9-691CBAF462B7}" presName="node" presStyleLbl="node1" presStyleIdx="2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0ABBF9F-486E-4755-A6C3-300C70958453}" type="pres">
      <dgm:prSet presAssocID="{840B8C24-3ACE-456C-B8AF-6A1F07786137}" presName="sibTrans" presStyleCnt="0"/>
      <dgm:spPr/>
    </dgm:pt>
    <dgm:pt modelId="{CCC989E0-0DFF-449D-95C6-C78EE2D295AD}" type="pres">
      <dgm:prSet presAssocID="{85A20B14-DF11-493A-976A-1286CFC080E4}" presName="node" presStyleLbl="node1" presStyleIdx="3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23ED9B2-CAD9-4B42-9EE2-683290B430F0}" type="pres">
      <dgm:prSet presAssocID="{215453E2-96E0-411C-BEDE-B5CC06ED3016}" presName="sibTrans" presStyleCnt="0"/>
      <dgm:spPr/>
    </dgm:pt>
    <dgm:pt modelId="{4942891C-26AB-4AAF-9992-762208DD347E}" type="pres">
      <dgm:prSet presAssocID="{B24580C2-76B1-4EE2-B444-46F49921F719}" presName="node" presStyleLbl="node1" presStyleIdx="4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A6BB07F-A9E6-48EE-83E6-20879DB7CB18}" type="pres">
      <dgm:prSet presAssocID="{70936D73-6164-47C1-9E3B-90496548737B}" presName="sibTrans" presStyleCnt="0"/>
      <dgm:spPr/>
    </dgm:pt>
    <dgm:pt modelId="{ACBB974A-1429-4BDE-9805-F58B25699D28}" type="pres">
      <dgm:prSet presAssocID="{137FCB4F-8F9F-4DD6-998D-40CC1854DAEF}" presName="node" presStyleLbl="node1" presStyleIdx="5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8790382-A33E-4AC0-A3CA-6859139EA313}" type="pres">
      <dgm:prSet presAssocID="{DFD5DB9B-30E7-428F-8DEB-CFF30B862587}" presName="sibTrans" presStyleCnt="0"/>
      <dgm:spPr/>
    </dgm:pt>
    <dgm:pt modelId="{7EA96771-28D4-4CC2-907E-A49BF8D5ED5C}" type="pres">
      <dgm:prSet presAssocID="{D5B26DBD-B737-4007-8F11-59E8C98802CF}" presName="node" presStyleLbl="node1" presStyleIdx="6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720C25D-C006-4059-AE13-4DB46FA4894F}" type="pres">
      <dgm:prSet presAssocID="{E3DE1A8D-D0C8-480D-B9BE-E9C96BA144AB}" presName="sibTrans" presStyleCnt="0"/>
      <dgm:spPr/>
    </dgm:pt>
    <dgm:pt modelId="{ED62E311-2F42-4A35-B3AD-FF32DD444DE5}" type="pres">
      <dgm:prSet presAssocID="{88734D1E-F82D-45C0-901C-D9FF309C77A9}" presName="node" presStyleLbl="node1" presStyleIdx="7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D954229-CC87-4583-A4E5-E82DCE3DC9AD}" type="pres">
      <dgm:prSet presAssocID="{95BDF074-B235-4E4C-BBB4-880F5E152B84}" presName="sibTrans" presStyleCnt="0"/>
      <dgm:spPr/>
    </dgm:pt>
    <dgm:pt modelId="{B13DB3B7-AED0-416A-AD7A-F681300AA420}" type="pres">
      <dgm:prSet presAssocID="{637D3E78-4832-4EFB-87E1-A00D0132B727}" presName="node" presStyleLbl="node1" presStyleIdx="8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ACDCB79-75B1-402F-9AB4-9F853A227F64}" type="pres">
      <dgm:prSet presAssocID="{136A7843-0BAC-4774-AC0C-3FCCD60CB956}" presName="sibTrans" presStyleCnt="0"/>
      <dgm:spPr/>
    </dgm:pt>
    <dgm:pt modelId="{ADDAF73E-903B-49E5-A3C8-FD6BB43CB0C2}" type="pres">
      <dgm:prSet presAssocID="{16D549C0-15B9-4CA3-9055-6B4DF720BD5D}" presName="node" presStyleLbl="node1" presStyleIdx="9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01E053A-8A41-4B8F-BAD7-A270E8D0E550}" type="presOf" srcId="{3B26534F-C263-4D66-9908-EB95F31D2385}" destId="{DD27E173-EB62-4A70-8AEB-65F60076FC9F}" srcOrd="0" destOrd="0" presId="urn:microsoft.com/office/officeart/2005/8/layout/default"/>
    <dgm:cxn modelId="{A96D59C1-0E5C-4EC5-8878-192D8FF59FAA}" srcId="{3B26534F-C263-4D66-9908-EB95F31D2385}" destId="{D5B26DBD-B737-4007-8F11-59E8C98802CF}" srcOrd="6" destOrd="0" parTransId="{54C73017-42F8-4839-A5D1-54C2FA171330}" sibTransId="{E3DE1A8D-D0C8-480D-B9BE-E9C96BA144AB}"/>
    <dgm:cxn modelId="{AAC5698B-AA89-4DFC-9401-83302CE50C21}" srcId="{3B26534F-C263-4D66-9908-EB95F31D2385}" destId="{88734D1E-F82D-45C0-901C-D9FF309C77A9}" srcOrd="7" destOrd="0" parTransId="{87493F2D-3CF9-497E-825D-43B1E274FFB0}" sibTransId="{95BDF074-B235-4E4C-BBB4-880F5E152B84}"/>
    <dgm:cxn modelId="{3D12047E-F19A-485D-A157-E7D6FE171071}" srcId="{3B26534F-C263-4D66-9908-EB95F31D2385}" destId="{CCB971B8-3477-4BC0-9814-131EC6EF3AE6}" srcOrd="0" destOrd="0" parTransId="{52F94ED5-C76E-4699-AC32-58D638551346}" sibTransId="{85599E56-7AE6-48F2-996D-585B85E1E33E}"/>
    <dgm:cxn modelId="{9F0AF32D-2F5A-4BA8-BB3D-D79B39E439F8}" type="presOf" srcId="{42FC5F19-DE81-49D2-96E9-691CBAF462B7}" destId="{BCDA4301-B001-45CB-A0DF-81173A9A1A61}" srcOrd="0" destOrd="0" presId="urn:microsoft.com/office/officeart/2005/8/layout/default"/>
    <dgm:cxn modelId="{47EDFB2B-5DF6-4DF6-8172-9F65BDF15195}" type="presOf" srcId="{85A20B14-DF11-493A-976A-1286CFC080E4}" destId="{CCC989E0-0DFF-449D-95C6-C78EE2D295AD}" srcOrd="0" destOrd="0" presId="urn:microsoft.com/office/officeart/2005/8/layout/default"/>
    <dgm:cxn modelId="{F8740F8B-5CA0-4FA1-9A54-AED5CA475D18}" type="presOf" srcId="{407FD6F4-DFBA-49AD-BB9F-79B270EAA9CA}" destId="{51315160-EC5C-4B37-86E7-BDB7E6AA8938}" srcOrd="0" destOrd="0" presId="urn:microsoft.com/office/officeart/2005/8/layout/default"/>
    <dgm:cxn modelId="{2ED66849-5F76-4732-A025-C0D1F8720A17}" srcId="{3B26534F-C263-4D66-9908-EB95F31D2385}" destId="{16D549C0-15B9-4CA3-9055-6B4DF720BD5D}" srcOrd="9" destOrd="0" parTransId="{7F05936E-65A7-496C-B9CC-4C2A2A237116}" sibTransId="{FA257146-801B-4733-A918-6197A6969661}"/>
    <dgm:cxn modelId="{E3987A02-5966-4B20-8D7E-BF79E55B79E7}" type="presOf" srcId="{88734D1E-F82D-45C0-901C-D9FF309C77A9}" destId="{ED62E311-2F42-4A35-B3AD-FF32DD444DE5}" srcOrd="0" destOrd="0" presId="urn:microsoft.com/office/officeart/2005/8/layout/default"/>
    <dgm:cxn modelId="{4DFB0266-B7B9-46FA-A288-36DDC189D22C}" type="presOf" srcId="{137FCB4F-8F9F-4DD6-998D-40CC1854DAEF}" destId="{ACBB974A-1429-4BDE-9805-F58B25699D28}" srcOrd="0" destOrd="0" presId="urn:microsoft.com/office/officeart/2005/8/layout/default"/>
    <dgm:cxn modelId="{93405951-A760-4CC1-B347-C490DD2440A3}" srcId="{3B26534F-C263-4D66-9908-EB95F31D2385}" destId="{137FCB4F-8F9F-4DD6-998D-40CC1854DAEF}" srcOrd="5" destOrd="0" parTransId="{66447E93-A978-42C5-AF74-7804BBA39F72}" sibTransId="{DFD5DB9B-30E7-428F-8DEB-CFF30B862587}"/>
    <dgm:cxn modelId="{4834B512-D72D-412F-9F74-34C691C71BFE}" srcId="{3B26534F-C263-4D66-9908-EB95F31D2385}" destId="{637D3E78-4832-4EFB-87E1-A00D0132B727}" srcOrd="8" destOrd="0" parTransId="{CB01D4F3-2D5B-40C6-AE97-2E2747FB36D2}" sibTransId="{136A7843-0BAC-4774-AC0C-3FCCD60CB956}"/>
    <dgm:cxn modelId="{930E2C1B-9F6A-46AC-A54A-C2539C260D81}" srcId="{3B26534F-C263-4D66-9908-EB95F31D2385}" destId="{407FD6F4-DFBA-49AD-BB9F-79B270EAA9CA}" srcOrd="1" destOrd="0" parTransId="{8E9CCAAE-D2B6-4CDB-B751-C890E58F4946}" sibTransId="{F74FF02C-AB98-467A-B185-4787439ECC2F}"/>
    <dgm:cxn modelId="{62707C31-842C-43E1-AB84-3AC63FBC1486}" type="presOf" srcId="{D5B26DBD-B737-4007-8F11-59E8C98802CF}" destId="{7EA96771-28D4-4CC2-907E-A49BF8D5ED5C}" srcOrd="0" destOrd="0" presId="urn:microsoft.com/office/officeart/2005/8/layout/default"/>
    <dgm:cxn modelId="{A031065B-4953-4094-A11F-63A6B97BB7AF}" type="presOf" srcId="{637D3E78-4832-4EFB-87E1-A00D0132B727}" destId="{B13DB3B7-AED0-416A-AD7A-F681300AA420}" srcOrd="0" destOrd="0" presId="urn:microsoft.com/office/officeart/2005/8/layout/default"/>
    <dgm:cxn modelId="{2280BAA1-DE2E-4ABB-A20A-BF1A9D43EB15}" srcId="{3B26534F-C263-4D66-9908-EB95F31D2385}" destId="{B24580C2-76B1-4EE2-B444-46F49921F719}" srcOrd="4" destOrd="0" parTransId="{62A06AE9-0836-461D-8344-D8888D0E1FEE}" sibTransId="{70936D73-6164-47C1-9E3B-90496548737B}"/>
    <dgm:cxn modelId="{76B704D2-A5D3-4C89-B47F-B35715213C3C}" srcId="{3B26534F-C263-4D66-9908-EB95F31D2385}" destId="{85A20B14-DF11-493A-976A-1286CFC080E4}" srcOrd="3" destOrd="0" parTransId="{A1972DF9-AF3D-4C08-A7FC-01DF5D9FE8F9}" sibTransId="{215453E2-96E0-411C-BEDE-B5CC06ED3016}"/>
    <dgm:cxn modelId="{12F4C9CE-94E0-439C-97A8-5C73DB25ED14}" type="presOf" srcId="{CCB971B8-3477-4BC0-9814-131EC6EF3AE6}" destId="{F9B738FB-721A-40F1-B230-D65D88994429}" srcOrd="0" destOrd="0" presId="urn:microsoft.com/office/officeart/2005/8/layout/default"/>
    <dgm:cxn modelId="{B3F0C95B-817E-42F1-A03C-4C63ACE1C096}" srcId="{3B26534F-C263-4D66-9908-EB95F31D2385}" destId="{42FC5F19-DE81-49D2-96E9-691CBAF462B7}" srcOrd="2" destOrd="0" parTransId="{D300753A-B756-44FD-88FE-F137602354B3}" sibTransId="{840B8C24-3ACE-456C-B8AF-6A1F07786137}"/>
    <dgm:cxn modelId="{BB778099-9254-4B8F-B625-A350EF22FC48}" type="presOf" srcId="{16D549C0-15B9-4CA3-9055-6B4DF720BD5D}" destId="{ADDAF73E-903B-49E5-A3C8-FD6BB43CB0C2}" srcOrd="0" destOrd="0" presId="urn:microsoft.com/office/officeart/2005/8/layout/default"/>
    <dgm:cxn modelId="{2D2F15D5-731D-47DE-8F13-F1C5F030B144}" type="presOf" srcId="{B24580C2-76B1-4EE2-B444-46F49921F719}" destId="{4942891C-26AB-4AAF-9992-762208DD347E}" srcOrd="0" destOrd="0" presId="urn:microsoft.com/office/officeart/2005/8/layout/default"/>
    <dgm:cxn modelId="{2C58833B-86CD-41E9-AA00-3FE5A2BF9C82}" type="presParOf" srcId="{DD27E173-EB62-4A70-8AEB-65F60076FC9F}" destId="{F9B738FB-721A-40F1-B230-D65D88994429}" srcOrd="0" destOrd="0" presId="urn:microsoft.com/office/officeart/2005/8/layout/default"/>
    <dgm:cxn modelId="{81253855-153B-49BB-B383-65B07B651114}" type="presParOf" srcId="{DD27E173-EB62-4A70-8AEB-65F60076FC9F}" destId="{B7D809A3-0A6D-4B95-AE6F-32255AF1ABE5}" srcOrd="1" destOrd="0" presId="urn:microsoft.com/office/officeart/2005/8/layout/default"/>
    <dgm:cxn modelId="{9C12F20B-923A-42C7-A4C1-B3220FE2A944}" type="presParOf" srcId="{DD27E173-EB62-4A70-8AEB-65F60076FC9F}" destId="{51315160-EC5C-4B37-86E7-BDB7E6AA8938}" srcOrd="2" destOrd="0" presId="urn:microsoft.com/office/officeart/2005/8/layout/default"/>
    <dgm:cxn modelId="{74989148-6302-46EA-A52A-38BB45E41FAD}" type="presParOf" srcId="{DD27E173-EB62-4A70-8AEB-65F60076FC9F}" destId="{D7CBAA33-6199-487B-A69E-B5FA9584A15C}" srcOrd="3" destOrd="0" presId="urn:microsoft.com/office/officeart/2005/8/layout/default"/>
    <dgm:cxn modelId="{14DB5B29-E58D-4FC6-8B32-89301DCC13EC}" type="presParOf" srcId="{DD27E173-EB62-4A70-8AEB-65F60076FC9F}" destId="{BCDA4301-B001-45CB-A0DF-81173A9A1A61}" srcOrd="4" destOrd="0" presId="urn:microsoft.com/office/officeart/2005/8/layout/default"/>
    <dgm:cxn modelId="{02F8627B-04EA-426B-B637-22E0B9B0EB37}" type="presParOf" srcId="{DD27E173-EB62-4A70-8AEB-65F60076FC9F}" destId="{E0ABBF9F-486E-4755-A6C3-300C70958453}" srcOrd="5" destOrd="0" presId="urn:microsoft.com/office/officeart/2005/8/layout/default"/>
    <dgm:cxn modelId="{5D7316C1-070B-40E4-BFF9-7E5835A5414D}" type="presParOf" srcId="{DD27E173-EB62-4A70-8AEB-65F60076FC9F}" destId="{CCC989E0-0DFF-449D-95C6-C78EE2D295AD}" srcOrd="6" destOrd="0" presId="urn:microsoft.com/office/officeart/2005/8/layout/default"/>
    <dgm:cxn modelId="{AC3E9E4A-0799-484B-BF17-9563A22E88F6}" type="presParOf" srcId="{DD27E173-EB62-4A70-8AEB-65F60076FC9F}" destId="{723ED9B2-CAD9-4B42-9EE2-683290B430F0}" srcOrd="7" destOrd="0" presId="urn:microsoft.com/office/officeart/2005/8/layout/default"/>
    <dgm:cxn modelId="{FAF3D595-661E-4C6C-AEC0-6FBFEA4FDB00}" type="presParOf" srcId="{DD27E173-EB62-4A70-8AEB-65F60076FC9F}" destId="{4942891C-26AB-4AAF-9992-762208DD347E}" srcOrd="8" destOrd="0" presId="urn:microsoft.com/office/officeart/2005/8/layout/default"/>
    <dgm:cxn modelId="{8DF67028-47A9-41FF-B260-582982344172}" type="presParOf" srcId="{DD27E173-EB62-4A70-8AEB-65F60076FC9F}" destId="{0A6BB07F-A9E6-48EE-83E6-20879DB7CB18}" srcOrd="9" destOrd="0" presId="urn:microsoft.com/office/officeart/2005/8/layout/default"/>
    <dgm:cxn modelId="{00D57E3E-32B7-4BDD-875F-3700A7635AC4}" type="presParOf" srcId="{DD27E173-EB62-4A70-8AEB-65F60076FC9F}" destId="{ACBB974A-1429-4BDE-9805-F58B25699D28}" srcOrd="10" destOrd="0" presId="urn:microsoft.com/office/officeart/2005/8/layout/default"/>
    <dgm:cxn modelId="{F98D3C85-68B2-4BCF-A5FF-48D1CFB22588}" type="presParOf" srcId="{DD27E173-EB62-4A70-8AEB-65F60076FC9F}" destId="{28790382-A33E-4AC0-A3CA-6859139EA313}" srcOrd="11" destOrd="0" presId="urn:microsoft.com/office/officeart/2005/8/layout/default"/>
    <dgm:cxn modelId="{E337A6ED-C294-41E8-BA7B-FEDF0678A3FF}" type="presParOf" srcId="{DD27E173-EB62-4A70-8AEB-65F60076FC9F}" destId="{7EA96771-28D4-4CC2-907E-A49BF8D5ED5C}" srcOrd="12" destOrd="0" presId="urn:microsoft.com/office/officeart/2005/8/layout/default"/>
    <dgm:cxn modelId="{648F2FC1-EA9B-4E77-BEE4-A3245C685B53}" type="presParOf" srcId="{DD27E173-EB62-4A70-8AEB-65F60076FC9F}" destId="{6720C25D-C006-4059-AE13-4DB46FA4894F}" srcOrd="13" destOrd="0" presId="urn:microsoft.com/office/officeart/2005/8/layout/default"/>
    <dgm:cxn modelId="{779877D6-8C0B-4CEC-B583-E8483CB71E98}" type="presParOf" srcId="{DD27E173-EB62-4A70-8AEB-65F60076FC9F}" destId="{ED62E311-2F42-4A35-B3AD-FF32DD444DE5}" srcOrd="14" destOrd="0" presId="urn:microsoft.com/office/officeart/2005/8/layout/default"/>
    <dgm:cxn modelId="{B1DAF0DB-058C-4987-BDCB-E29279DCE7BE}" type="presParOf" srcId="{DD27E173-EB62-4A70-8AEB-65F60076FC9F}" destId="{4D954229-CC87-4583-A4E5-E82DCE3DC9AD}" srcOrd="15" destOrd="0" presId="urn:microsoft.com/office/officeart/2005/8/layout/default"/>
    <dgm:cxn modelId="{188FF401-032B-403D-8DCC-1ACDEAACAD6A}" type="presParOf" srcId="{DD27E173-EB62-4A70-8AEB-65F60076FC9F}" destId="{B13DB3B7-AED0-416A-AD7A-F681300AA420}" srcOrd="16" destOrd="0" presId="urn:microsoft.com/office/officeart/2005/8/layout/default"/>
    <dgm:cxn modelId="{4AB2EAF6-1FAB-4864-8BC3-5F155BB9C203}" type="presParOf" srcId="{DD27E173-EB62-4A70-8AEB-65F60076FC9F}" destId="{4ACDCB79-75B1-402F-9AB4-9F853A227F64}" srcOrd="17" destOrd="0" presId="urn:microsoft.com/office/officeart/2005/8/layout/default"/>
    <dgm:cxn modelId="{2511961B-D18C-4BBB-95C0-ED9FE795B9EE}" type="presParOf" srcId="{DD27E173-EB62-4A70-8AEB-65F60076FC9F}" destId="{ADDAF73E-903B-49E5-A3C8-FD6BB43CB0C2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B26534F-C263-4D66-9908-EB95F31D238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CB971B8-3477-4BC0-9814-131EC6EF3AE6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A1 – Injection</a:t>
          </a:r>
          <a:endParaRPr lang="fr-FR" dirty="0"/>
        </a:p>
      </dgm:t>
    </dgm:pt>
    <dgm:pt modelId="{52F94ED5-C76E-4699-AC32-58D638551346}" type="parTrans" cxnId="{3D12047E-F19A-485D-A157-E7D6FE171071}">
      <dgm:prSet/>
      <dgm:spPr/>
      <dgm:t>
        <a:bodyPr/>
        <a:lstStyle/>
        <a:p>
          <a:endParaRPr lang="fr-FR"/>
        </a:p>
      </dgm:t>
    </dgm:pt>
    <dgm:pt modelId="{85599E56-7AE6-48F2-996D-585B85E1E33E}" type="sibTrans" cxnId="{3D12047E-F19A-485D-A157-E7D6FE171071}">
      <dgm:prSet/>
      <dgm:spPr/>
      <dgm:t>
        <a:bodyPr/>
        <a:lstStyle/>
        <a:p>
          <a:endParaRPr lang="fr-FR"/>
        </a:p>
      </dgm:t>
    </dgm:pt>
    <dgm:pt modelId="{407FD6F4-DFBA-49AD-BB9F-79B270EAA9CA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A2 – </a:t>
          </a:r>
          <a:r>
            <a:rPr lang="en-US" b="0" i="0" dirty="0" smtClean="0"/>
            <a:t>Broken Authentication and Session Management</a:t>
          </a:r>
          <a:endParaRPr lang="fr-FR" dirty="0"/>
        </a:p>
      </dgm:t>
    </dgm:pt>
    <dgm:pt modelId="{8E9CCAAE-D2B6-4CDB-B751-C890E58F4946}" type="parTrans" cxnId="{930E2C1B-9F6A-46AC-A54A-C2539C260D81}">
      <dgm:prSet/>
      <dgm:spPr/>
      <dgm:t>
        <a:bodyPr/>
        <a:lstStyle/>
        <a:p>
          <a:endParaRPr lang="fr-FR"/>
        </a:p>
      </dgm:t>
    </dgm:pt>
    <dgm:pt modelId="{F74FF02C-AB98-467A-B185-4787439ECC2F}" type="sibTrans" cxnId="{930E2C1B-9F6A-46AC-A54A-C2539C260D81}">
      <dgm:prSet/>
      <dgm:spPr/>
      <dgm:t>
        <a:bodyPr/>
        <a:lstStyle/>
        <a:p>
          <a:endParaRPr lang="fr-FR"/>
        </a:p>
      </dgm:t>
    </dgm:pt>
    <dgm:pt modelId="{42FC5F19-DE81-49D2-96E9-691CBAF462B7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A3 – </a:t>
          </a:r>
          <a:r>
            <a:rPr lang="fr-FR" b="0" i="0" dirty="0" smtClean="0"/>
            <a:t>Cross-Site Scripting (XSS)</a:t>
          </a:r>
          <a:endParaRPr lang="fr-FR" dirty="0"/>
        </a:p>
      </dgm:t>
    </dgm:pt>
    <dgm:pt modelId="{D300753A-B756-44FD-88FE-F137602354B3}" type="parTrans" cxnId="{B3F0C95B-817E-42F1-A03C-4C63ACE1C096}">
      <dgm:prSet/>
      <dgm:spPr/>
      <dgm:t>
        <a:bodyPr/>
        <a:lstStyle/>
        <a:p>
          <a:endParaRPr lang="fr-FR"/>
        </a:p>
      </dgm:t>
    </dgm:pt>
    <dgm:pt modelId="{840B8C24-3ACE-456C-B8AF-6A1F07786137}" type="sibTrans" cxnId="{B3F0C95B-817E-42F1-A03C-4C63ACE1C096}">
      <dgm:prSet/>
      <dgm:spPr/>
      <dgm:t>
        <a:bodyPr/>
        <a:lstStyle/>
        <a:p>
          <a:endParaRPr lang="fr-FR"/>
        </a:p>
      </dgm:t>
    </dgm:pt>
    <dgm:pt modelId="{85A20B14-DF11-493A-976A-1286CFC080E4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A4 – </a:t>
          </a:r>
          <a:r>
            <a:rPr lang="fr-FR" b="0" i="0" dirty="0" err="1" smtClean="0"/>
            <a:t>Insecure</a:t>
          </a:r>
          <a:r>
            <a:rPr lang="fr-FR" b="0" i="0" dirty="0" smtClean="0"/>
            <a:t> Direct Object </a:t>
          </a:r>
          <a:r>
            <a:rPr lang="fr-FR" b="0" i="0" dirty="0" err="1" smtClean="0"/>
            <a:t>References</a:t>
          </a:r>
          <a:endParaRPr lang="fr-FR" dirty="0"/>
        </a:p>
      </dgm:t>
    </dgm:pt>
    <dgm:pt modelId="{A1972DF9-AF3D-4C08-A7FC-01DF5D9FE8F9}" type="parTrans" cxnId="{76B704D2-A5D3-4C89-B47F-B35715213C3C}">
      <dgm:prSet/>
      <dgm:spPr/>
      <dgm:t>
        <a:bodyPr/>
        <a:lstStyle/>
        <a:p>
          <a:endParaRPr lang="fr-FR"/>
        </a:p>
      </dgm:t>
    </dgm:pt>
    <dgm:pt modelId="{215453E2-96E0-411C-BEDE-B5CC06ED3016}" type="sibTrans" cxnId="{76B704D2-A5D3-4C89-B47F-B35715213C3C}">
      <dgm:prSet/>
      <dgm:spPr/>
      <dgm:t>
        <a:bodyPr/>
        <a:lstStyle/>
        <a:p>
          <a:endParaRPr lang="fr-FR"/>
        </a:p>
      </dgm:t>
    </dgm:pt>
    <dgm:pt modelId="{B24580C2-76B1-4EE2-B444-46F49921F719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A5 – </a:t>
          </a:r>
          <a:r>
            <a:rPr lang="fr-FR" b="0" i="0" dirty="0" smtClean="0"/>
            <a:t>Security </a:t>
          </a:r>
          <a:r>
            <a:rPr lang="fr-FR" b="0" i="0" dirty="0" err="1" smtClean="0"/>
            <a:t>Misconfiguration</a:t>
          </a:r>
          <a:endParaRPr lang="fr-FR" dirty="0"/>
        </a:p>
      </dgm:t>
    </dgm:pt>
    <dgm:pt modelId="{62A06AE9-0836-461D-8344-D8888D0E1FEE}" type="parTrans" cxnId="{2280BAA1-DE2E-4ABB-A20A-BF1A9D43EB15}">
      <dgm:prSet/>
      <dgm:spPr/>
      <dgm:t>
        <a:bodyPr/>
        <a:lstStyle/>
        <a:p>
          <a:endParaRPr lang="fr-FR"/>
        </a:p>
      </dgm:t>
    </dgm:pt>
    <dgm:pt modelId="{70936D73-6164-47C1-9E3B-90496548737B}" type="sibTrans" cxnId="{2280BAA1-DE2E-4ABB-A20A-BF1A9D43EB15}">
      <dgm:prSet/>
      <dgm:spPr/>
      <dgm:t>
        <a:bodyPr/>
        <a:lstStyle/>
        <a:p>
          <a:endParaRPr lang="fr-FR"/>
        </a:p>
      </dgm:t>
    </dgm:pt>
    <dgm:pt modelId="{137FCB4F-8F9F-4DD6-998D-40CC1854DAEF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A6 – </a:t>
          </a:r>
          <a:r>
            <a:rPr lang="fr-FR" b="0" i="0" dirty="0" smtClean="0"/>
            <a:t>Sensitive Data </a:t>
          </a:r>
          <a:r>
            <a:rPr lang="fr-FR" b="0" i="0" dirty="0" err="1" smtClean="0"/>
            <a:t>Exposure</a:t>
          </a:r>
          <a:endParaRPr lang="fr-FR" dirty="0"/>
        </a:p>
      </dgm:t>
    </dgm:pt>
    <dgm:pt modelId="{66447E93-A978-42C5-AF74-7804BBA39F72}" type="parTrans" cxnId="{93405951-A760-4CC1-B347-C490DD2440A3}">
      <dgm:prSet/>
      <dgm:spPr/>
      <dgm:t>
        <a:bodyPr/>
        <a:lstStyle/>
        <a:p>
          <a:endParaRPr lang="fr-FR"/>
        </a:p>
      </dgm:t>
    </dgm:pt>
    <dgm:pt modelId="{DFD5DB9B-30E7-428F-8DEB-CFF30B862587}" type="sibTrans" cxnId="{93405951-A760-4CC1-B347-C490DD2440A3}">
      <dgm:prSet/>
      <dgm:spPr/>
      <dgm:t>
        <a:bodyPr/>
        <a:lstStyle/>
        <a:p>
          <a:endParaRPr lang="fr-FR"/>
        </a:p>
      </dgm:t>
    </dgm:pt>
    <dgm:pt modelId="{D5B26DBD-B737-4007-8F11-59E8C98802CF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A7 – </a:t>
          </a:r>
          <a:r>
            <a:rPr lang="en-US" b="0" i="0" dirty="0" smtClean="0"/>
            <a:t>Missing Function Level Access Control</a:t>
          </a:r>
          <a:endParaRPr lang="fr-FR" dirty="0"/>
        </a:p>
      </dgm:t>
    </dgm:pt>
    <dgm:pt modelId="{54C73017-42F8-4839-A5D1-54C2FA171330}" type="parTrans" cxnId="{A96D59C1-0E5C-4EC5-8878-192D8FF59FAA}">
      <dgm:prSet/>
      <dgm:spPr/>
      <dgm:t>
        <a:bodyPr/>
        <a:lstStyle/>
        <a:p>
          <a:endParaRPr lang="fr-FR"/>
        </a:p>
      </dgm:t>
    </dgm:pt>
    <dgm:pt modelId="{E3DE1A8D-D0C8-480D-B9BE-E9C96BA144AB}" type="sibTrans" cxnId="{A96D59C1-0E5C-4EC5-8878-192D8FF59FAA}">
      <dgm:prSet/>
      <dgm:spPr/>
      <dgm:t>
        <a:bodyPr/>
        <a:lstStyle/>
        <a:p>
          <a:endParaRPr lang="fr-FR"/>
        </a:p>
      </dgm:t>
    </dgm:pt>
    <dgm:pt modelId="{88734D1E-F82D-45C0-901C-D9FF309C77A9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A8 – </a:t>
          </a:r>
          <a:r>
            <a:rPr lang="fr-FR" b="0" i="0" dirty="0" smtClean="0"/>
            <a:t>Cross-Site </a:t>
          </a:r>
          <a:r>
            <a:rPr lang="fr-FR" b="0" i="0" dirty="0" err="1" smtClean="0"/>
            <a:t>Request</a:t>
          </a:r>
          <a:r>
            <a:rPr lang="fr-FR" b="0" i="0" dirty="0" smtClean="0"/>
            <a:t> </a:t>
          </a:r>
          <a:r>
            <a:rPr lang="fr-FR" b="0" i="0" dirty="0" err="1" smtClean="0"/>
            <a:t>Forgery</a:t>
          </a:r>
          <a:endParaRPr lang="fr-FR" dirty="0"/>
        </a:p>
      </dgm:t>
    </dgm:pt>
    <dgm:pt modelId="{87493F2D-3CF9-497E-825D-43B1E274FFB0}" type="parTrans" cxnId="{AAC5698B-AA89-4DFC-9401-83302CE50C21}">
      <dgm:prSet/>
      <dgm:spPr/>
      <dgm:t>
        <a:bodyPr/>
        <a:lstStyle/>
        <a:p>
          <a:endParaRPr lang="fr-FR"/>
        </a:p>
      </dgm:t>
    </dgm:pt>
    <dgm:pt modelId="{95BDF074-B235-4E4C-BBB4-880F5E152B84}" type="sibTrans" cxnId="{AAC5698B-AA89-4DFC-9401-83302CE50C21}">
      <dgm:prSet/>
      <dgm:spPr/>
      <dgm:t>
        <a:bodyPr/>
        <a:lstStyle/>
        <a:p>
          <a:endParaRPr lang="fr-FR"/>
        </a:p>
      </dgm:t>
    </dgm:pt>
    <dgm:pt modelId="{637D3E78-4832-4EFB-87E1-A00D0132B727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A9 – </a:t>
          </a:r>
          <a:r>
            <a:rPr lang="en-US" b="0" i="0" dirty="0" smtClean="0"/>
            <a:t>Using Components with Known Vulnerabilities</a:t>
          </a:r>
          <a:endParaRPr lang="fr-FR" dirty="0"/>
        </a:p>
      </dgm:t>
    </dgm:pt>
    <dgm:pt modelId="{CB01D4F3-2D5B-40C6-AE97-2E2747FB36D2}" type="parTrans" cxnId="{4834B512-D72D-412F-9F74-34C691C71BFE}">
      <dgm:prSet/>
      <dgm:spPr/>
      <dgm:t>
        <a:bodyPr/>
        <a:lstStyle/>
        <a:p>
          <a:endParaRPr lang="fr-FR"/>
        </a:p>
      </dgm:t>
    </dgm:pt>
    <dgm:pt modelId="{136A7843-0BAC-4774-AC0C-3FCCD60CB956}" type="sibTrans" cxnId="{4834B512-D72D-412F-9F74-34C691C71BFE}">
      <dgm:prSet/>
      <dgm:spPr/>
      <dgm:t>
        <a:bodyPr/>
        <a:lstStyle/>
        <a:p>
          <a:endParaRPr lang="fr-FR"/>
        </a:p>
      </dgm:t>
    </dgm:pt>
    <dgm:pt modelId="{16D549C0-15B9-4CA3-9055-6B4DF720BD5D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A10 – </a:t>
          </a:r>
          <a:r>
            <a:rPr lang="fr-FR" b="0" i="0" dirty="0" err="1" smtClean="0"/>
            <a:t>Unvalidated</a:t>
          </a:r>
          <a:r>
            <a:rPr lang="fr-FR" b="0" i="0" dirty="0" smtClean="0"/>
            <a:t> </a:t>
          </a:r>
          <a:r>
            <a:rPr lang="fr-FR" b="0" i="0" dirty="0" err="1" smtClean="0"/>
            <a:t>Redirects</a:t>
          </a:r>
          <a:r>
            <a:rPr lang="fr-FR" b="0" i="0" dirty="0" smtClean="0"/>
            <a:t> and </a:t>
          </a:r>
          <a:r>
            <a:rPr lang="fr-FR" b="0" i="0" dirty="0" err="1" smtClean="0"/>
            <a:t>Forwards</a:t>
          </a:r>
          <a:endParaRPr lang="fr-FR" dirty="0"/>
        </a:p>
      </dgm:t>
    </dgm:pt>
    <dgm:pt modelId="{7F05936E-65A7-496C-B9CC-4C2A2A237116}" type="parTrans" cxnId="{2ED66849-5F76-4732-A025-C0D1F8720A17}">
      <dgm:prSet/>
      <dgm:spPr/>
      <dgm:t>
        <a:bodyPr/>
        <a:lstStyle/>
        <a:p>
          <a:endParaRPr lang="fr-FR"/>
        </a:p>
      </dgm:t>
    </dgm:pt>
    <dgm:pt modelId="{FA257146-801B-4733-A918-6197A6969661}" type="sibTrans" cxnId="{2ED66849-5F76-4732-A025-C0D1F8720A17}">
      <dgm:prSet/>
      <dgm:spPr/>
      <dgm:t>
        <a:bodyPr/>
        <a:lstStyle/>
        <a:p>
          <a:endParaRPr lang="fr-FR"/>
        </a:p>
      </dgm:t>
    </dgm:pt>
    <dgm:pt modelId="{DD27E173-EB62-4A70-8AEB-65F60076FC9F}" type="pres">
      <dgm:prSet presAssocID="{3B26534F-C263-4D66-9908-EB95F31D238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F9B738FB-721A-40F1-B230-D65D88994429}" type="pres">
      <dgm:prSet presAssocID="{CCB971B8-3477-4BC0-9814-131EC6EF3AE6}" presName="node" presStyleLbl="node1" presStyleIdx="0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7D809A3-0A6D-4B95-AE6F-32255AF1ABE5}" type="pres">
      <dgm:prSet presAssocID="{85599E56-7AE6-48F2-996D-585B85E1E33E}" presName="sibTrans" presStyleCnt="0"/>
      <dgm:spPr/>
    </dgm:pt>
    <dgm:pt modelId="{51315160-EC5C-4B37-86E7-BDB7E6AA8938}" type="pres">
      <dgm:prSet presAssocID="{407FD6F4-DFBA-49AD-BB9F-79B270EAA9CA}" presName="node" presStyleLbl="node1" presStyleIdx="1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7CBAA33-6199-487B-A69E-B5FA9584A15C}" type="pres">
      <dgm:prSet presAssocID="{F74FF02C-AB98-467A-B185-4787439ECC2F}" presName="sibTrans" presStyleCnt="0"/>
      <dgm:spPr/>
    </dgm:pt>
    <dgm:pt modelId="{BCDA4301-B001-45CB-A0DF-81173A9A1A61}" type="pres">
      <dgm:prSet presAssocID="{42FC5F19-DE81-49D2-96E9-691CBAF462B7}" presName="node" presStyleLbl="node1" presStyleIdx="2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0ABBF9F-486E-4755-A6C3-300C70958453}" type="pres">
      <dgm:prSet presAssocID="{840B8C24-3ACE-456C-B8AF-6A1F07786137}" presName="sibTrans" presStyleCnt="0"/>
      <dgm:spPr/>
    </dgm:pt>
    <dgm:pt modelId="{CCC989E0-0DFF-449D-95C6-C78EE2D295AD}" type="pres">
      <dgm:prSet presAssocID="{85A20B14-DF11-493A-976A-1286CFC080E4}" presName="node" presStyleLbl="node1" presStyleIdx="3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23ED9B2-CAD9-4B42-9EE2-683290B430F0}" type="pres">
      <dgm:prSet presAssocID="{215453E2-96E0-411C-BEDE-B5CC06ED3016}" presName="sibTrans" presStyleCnt="0"/>
      <dgm:spPr/>
    </dgm:pt>
    <dgm:pt modelId="{4942891C-26AB-4AAF-9992-762208DD347E}" type="pres">
      <dgm:prSet presAssocID="{B24580C2-76B1-4EE2-B444-46F49921F719}" presName="node" presStyleLbl="node1" presStyleIdx="4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A6BB07F-A9E6-48EE-83E6-20879DB7CB18}" type="pres">
      <dgm:prSet presAssocID="{70936D73-6164-47C1-9E3B-90496548737B}" presName="sibTrans" presStyleCnt="0"/>
      <dgm:spPr/>
    </dgm:pt>
    <dgm:pt modelId="{ACBB974A-1429-4BDE-9805-F58B25699D28}" type="pres">
      <dgm:prSet presAssocID="{137FCB4F-8F9F-4DD6-998D-40CC1854DAEF}" presName="node" presStyleLbl="node1" presStyleIdx="5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8790382-A33E-4AC0-A3CA-6859139EA313}" type="pres">
      <dgm:prSet presAssocID="{DFD5DB9B-30E7-428F-8DEB-CFF30B862587}" presName="sibTrans" presStyleCnt="0"/>
      <dgm:spPr/>
    </dgm:pt>
    <dgm:pt modelId="{7EA96771-28D4-4CC2-907E-A49BF8D5ED5C}" type="pres">
      <dgm:prSet presAssocID="{D5B26DBD-B737-4007-8F11-59E8C98802CF}" presName="node" presStyleLbl="node1" presStyleIdx="6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720C25D-C006-4059-AE13-4DB46FA4894F}" type="pres">
      <dgm:prSet presAssocID="{E3DE1A8D-D0C8-480D-B9BE-E9C96BA144AB}" presName="sibTrans" presStyleCnt="0"/>
      <dgm:spPr/>
    </dgm:pt>
    <dgm:pt modelId="{ED62E311-2F42-4A35-B3AD-FF32DD444DE5}" type="pres">
      <dgm:prSet presAssocID="{88734D1E-F82D-45C0-901C-D9FF309C77A9}" presName="node" presStyleLbl="node1" presStyleIdx="7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D954229-CC87-4583-A4E5-E82DCE3DC9AD}" type="pres">
      <dgm:prSet presAssocID="{95BDF074-B235-4E4C-BBB4-880F5E152B84}" presName="sibTrans" presStyleCnt="0"/>
      <dgm:spPr/>
    </dgm:pt>
    <dgm:pt modelId="{B13DB3B7-AED0-416A-AD7A-F681300AA420}" type="pres">
      <dgm:prSet presAssocID="{637D3E78-4832-4EFB-87E1-A00D0132B727}" presName="node" presStyleLbl="node1" presStyleIdx="8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ACDCB79-75B1-402F-9AB4-9F853A227F64}" type="pres">
      <dgm:prSet presAssocID="{136A7843-0BAC-4774-AC0C-3FCCD60CB956}" presName="sibTrans" presStyleCnt="0"/>
      <dgm:spPr/>
    </dgm:pt>
    <dgm:pt modelId="{ADDAF73E-903B-49E5-A3C8-FD6BB43CB0C2}" type="pres">
      <dgm:prSet presAssocID="{16D549C0-15B9-4CA3-9055-6B4DF720BD5D}" presName="node" presStyleLbl="node1" presStyleIdx="9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32E5367F-4A77-487F-B04E-EFD5AF91E59D}" type="presOf" srcId="{16D549C0-15B9-4CA3-9055-6B4DF720BD5D}" destId="{ADDAF73E-903B-49E5-A3C8-FD6BB43CB0C2}" srcOrd="0" destOrd="0" presId="urn:microsoft.com/office/officeart/2005/8/layout/default"/>
    <dgm:cxn modelId="{2280BAA1-DE2E-4ABB-A20A-BF1A9D43EB15}" srcId="{3B26534F-C263-4D66-9908-EB95F31D2385}" destId="{B24580C2-76B1-4EE2-B444-46F49921F719}" srcOrd="4" destOrd="0" parTransId="{62A06AE9-0836-461D-8344-D8888D0E1FEE}" sibTransId="{70936D73-6164-47C1-9E3B-90496548737B}"/>
    <dgm:cxn modelId="{A96D59C1-0E5C-4EC5-8878-192D8FF59FAA}" srcId="{3B26534F-C263-4D66-9908-EB95F31D2385}" destId="{D5B26DBD-B737-4007-8F11-59E8C98802CF}" srcOrd="6" destOrd="0" parTransId="{54C73017-42F8-4839-A5D1-54C2FA171330}" sibTransId="{E3DE1A8D-D0C8-480D-B9BE-E9C96BA144AB}"/>
    <dgm:cxn modelId="{D320B61D-5942-4BDD-94EB-C869E2D7BD65}" type="presOf" srcId="{D5B26DBD-B737-4007-8F11-59E8C98802CF}" destId="{7EA96771-28D4-4CC2-907E-A49BF8D5ED5C}" srcOrd="0" destOrd="0" presId="urn:microsoft.com/office/officeart/2005/8/layout/default"/>
    <dgm:cxn modelId="{B3F0C95B-817E-42F1-A03C-4C63ACE1C096}" srcId="{3B26534F-C263-4D66-9908-EB95F31D2385}" destId="{42FC5F19-DE81-49D2-96E9-691CBAF462B7}" srcOrd="2" destOrd="0" parTransId="{D300753A-B756-44FD-88FE-F137602354B3}" sibTransId="{840B8C24-3ACE-456C-B8AF-6A1F07786137}"/>
    <dgm:cxn modelId="{A37F48A4-B1B1-454E-9A4F-4C876A284318}" type="presOf" srcId="{3B26534F-C263-4D66-9908-EB95F31D2385}" destId="{DD27E173-EB62-4A70-8AEB-65F60076FC9F}" srcOrd="0" destOrd="0" presId="urn:microsoft.com/office/officeart/2005/8/layout/default"/>
    <dgm:cxn modelId="{76B704D2-A5D3-4C89-B47F-B35715213C3C}" srcId="{3B26534F-C263-4D66-9908-EB95F31D2385}" destId="{85A20B14-DF11-493A-976A-1286CFC080E4}" srcOrd="3" destOrd="0" parTransId="{A1972DF9-AF3D-4C08-A7FC-01DF5D9FE8F9}" sibTransId="{215453E2-96E0-411C-BEDE-B5CC06ED3016}"/>
    <dgm:cxn modelId="{22C6145A-9BFA-496B-8D8E-C1AB0EF21D25}" type="presOf" srcId="{88734D1E-F82D-45C0-901C-D9FF309C77A9}" destId="{ED62E311-2F42-4A35-B3AD-FF32DD444DE5}" srcOrd="0" destOrd="0" presId="urn:microsoft.com/office/officeart/2005/8/layout/default"/>
    <dgm:cxn modelId="{DDA5EF13-57CE-43CE-AD54-75D1F2DD9941}" type="presOf" srcId="{CCB971B8-3477-4BC0-9814-131EC6EF3AE6}" destId="{F9B738FB-721A-40F1-B230-D65D88994429}" srcOrd="0" destOrd="0" presId="urn:microsoft.com/office/officeart/2005/8/layout/default"/>
    <dgm:cxn modelId="{40F6983A-5C62-4C3A-BF4A-F6CE732C1B95}" type="presOf" srcId="{407FD6F4-DFBA-49AD-BB9F-79B270EAA9CA}" destId="{51315160-EC5C-4B37-86E7-BDB7E6AA8938}" srcOrd="0" destOrd="0" presId="urn:microsoft.com/office/officeart/2005/8/layout/default"/>
    <dgm:cxn modelId="{69A5EB23-EA97-400A-AD9D-82273B114AAF}" type="presOf" srcId="{637D3E78-4832-4EFB-87E1-A00D0132B727}" destId="{B13DB3B7-AED0-416A-AD7A-F681300AA420}" srcOrd="0" destOrd="0" presId="urn:microsoft.com/office/officeart/2005/8/layout/default"/>
    <dgm:cxn modelId="{2ED66849-5F76-4732-A025-C0D1F8720A17}" srcId="{3B26534F-C263-4D66-9908-EB95F31D2385}" destId="{16D549C0-15B9-4CA3-9055-6B4DF720BD5D}" srcOrd="9" destOrd="0" parTransId="{7F05936E-65A7-496C-B9CC-4C2A2A237116}" sibTransId="{FA257146-801B-4733-A918-6197A6969661}"/>
    <dgm:cxn modelId="{B95E8D99-1B7F-47A0-8324-71849459BDBE}" type="presOf" srcId="{B24580C2-76B1-4EE2-B444-46F49921F719}" destId="{4942891C-26AB-4AAF-9992-762208DD347E}" srcOrd="0" destOrd="0" presId="urn:microsoft.com/office/officeart/2005/8/layout/default"/>
    <dgm:cxn modelId="{930E2C1B-9F6A-46AC-A54A-C2539C260D81}" srcId="{3B26534F-C263-4D66-9908-EB95F31D2385}" destId="{407FD6F4-DFBA-49AD-BB9F-79B270EAA9CA}" srcOrd="1" destOrd="0" parTransId="{8E9CCAAE-D2B6-4CDB-B751-C890E58F4946}" sibTransId="{F74FF02C-AB98-467A-B185-4787439ECC2F}"/>
    <dgm:cxn modelId="{E45AA2FC-7302-43D2-9F24-9E7B2DD513F2}" type="presOf" srcId="{137FCB4F-8F9F-4DD6-998D-40CC1854DAEF}" destId="{ACBB974A-1429-4BDE-9805-F58B25699D28}" srcOrd="0" destOrd="0" presId="urn:microsoft.com/office/officeart/2005/8/layout/default"/>
    <dgm:cxn modelId="{AAC5698B-AA89-4DFC-9401-83302CE50C21}" srcId="{3B26534F-C263-4D66-9908-EB95F31D2385}" destId="{88734D1E-F82D-45C0-901C-D9FF309C77A9}" srcOrd="7" destOrd="0" parTransId="{87493F2D-3CF9-497E-825D-43B1E274FFB0}" sibTransId="{95BDF074-B235-4E4C-BBB4-880F5E152B84}"/>
    <dgm:cxn modelId="{3D12047E-F19A-485D-A157-E7D6FE171071}" srcId="{3B26534F-C263-4D66-9908-EB95F31D2385}" destId="{CCB971B8-3477-4BC0-9814-131EC6EF3AE6}" srcOrd="0" destOrd="0" parTransId="{52F94ED5-C76E-4699-AC32-58D638551346}" sibTransId="{85599E56-7AE6-48F2-996D-585B85E1E33E}"/>
    <dgm:cxn modelId="{93405951-A760-4CC1-B347-C490DD2440A3}" srcId="{3B26534F-C263-4D66-9908-EB95F31D2385}" destId="{137FCB4F-8F9F-4DD6-998D-40CC1854DAEF}" srcOrd="5" destOrd="0" parTransId="{66447E93-A978-42C5-AF74-7804BBA39F72}" sibTransId="{DFD5DB9B-30E7-428F-8DEB-CFF30B862587}"/>
    <dgm:cxn modelId="{A9D12CEC-65B8-493C-A515-C39E9A37F243}" type="presOf" srcId="{85A20B14-DF11-493A-976A-1286CFC080E4}" destId="{CCC989E0-0DFF-449D-95C6-C78EE2D295AD}" srcOrd="0" destOrd="0" presId="urn:microsoft.com/office/officeart/2005/8/layout/default"/>
    <dgm:cxn modelId="{4834B512-D72D-412F-9F74-34C691C71BFE}" srcId="{3B26534F-C263-4D66-9908-EB95F31D2385}" destId="{637D3E78-4832-4EFB-87E1-A00D0132B727}" srcOrd="8" destOrd="0" parTransId="{CB01D4F3-2D5B-40C6-AE97-2E2747FB36D2}" sibTransId="{136A7843-0BAC-4774-AC0C-3FCCD60CB956}"/>
    <dgm:cxn modelId="{99D2672F-E7F9-4007-8CA4-431F931CB1B8}" type="presOf" srcId="{42FC5F19-DE81-49D2-96E9-691CBAF462B7}" destId="{BCDA4301-B001-45CB-A0DF-81173A9A1A61}" srcOrd="0" destOrd="0" presId="urn:microsoft.com/office/officeart/2005/8/layout/default"/>
    <dgm:cxn modelId="{C06BA1C1-865D-4488-BBE9-2E6851C7AD3A}" type="presParOf" srcId="{DD27E173-EB62-4A70-8AEB-65F60076FC9F}" destId="{F9B738FB-721A-40F1-B230-D65D88994429}" srcOrd="0" destOrd="0" presId="urn:microsoft.com/office/officeart/2005/8/layout/default"/>
    <dgm:cxn modelId="{290392B1-EDA2-4EEC-856D-19668B771704}" type="presParOf" srcId="{DD27E173-EB62-4A70-8AEB-65F60076FC9F}" destId="{B7D809A3-0A6D-4B95-AE6F-32255AF1ABE5}" srcOrd="1" destOrd="0" presId="urn:microsoft.com/office/officeart/2005/8/layout/default"/>
    <dgm:cxn modelId="{76836A62-C916-4376-AD13-B1BF8E695340}" type="presParOf" srcId="{DD27E173-EB62-4A70-8AEB-65F60076FC9F}" destId="{51315160-EC5C-4B37-86E7-BDB7E6AA8938}" srcOrd="2" destOrd="0" presId="urn:microsoft.com/office/officeart/2005/8/layout/default"/>
    <dgm:cxn modelId="{BA3FB4C8-3817-440D-82AC-AC6478BD5447}" type="presParOf" srcId="{DD27E173-EB62-4A70-8AEB-65F60076FC9F}" destId="{D7CBAA33-6199-487B-A69E-B5FA9584A15C}" srcOrd="3" destOrd="0" presId="urn:microsoft.com/office/officeart/2005/8/layout/default"/>
    <dgm:cxn modelId="{B21600C7-117F-411D-A6A8-71A71BBB83E1}" type="presParOf" srcId="{DD27E173-EB62-4A70-8AEB-65F60076FC9F}" destId="{BCDA4301-B001-45CB-A0DF-81173A9A1A61}" srcOrd="4" destOrd="0" presId="urn:microsoft.com/office/officeart/2005/8/layout/default"/>
    <dgm:cxn modelId="{180FFB39-6735-4C4D-A202-AF45190A545A}" type="presParOf" srcId="{DD27E173-EB62-4A70-8AEB-65F60076FC9F}" destId="{E0ABBF9F-486E-4755-A6C3-300C70958453}" srcOrd="5" destOrd="0" presId="urn:microsoft.com/office/officeart/2005/8/layout/default"/>
    <dgm:cxn modelId="{D0E9FE30-074A-4ED2-B0C8-E3F904F57E68}" type="presParOf" srcId="{DD27E173-EB62-4A70-8AEB-65F60076FC9F}" destId="{CCC989E0-0DFF-449D-95C6-C78EE2D295AD}" srcOrd="6" destOrd="0" presId="urn:microsoft.com/office/officeart/2005/8/layout/default"/>
    <dgm:cxn modelId="{ABD94476-357D-41EC-BCB8-19427BA1E711}" type="presParOf" srcId="{DD27E173-EB62-4A70-8AEB-65F60076FC9F}" destId="{723ED9B2-CAD9-4B42-9EE2-683290B430F0}" srcOrd="7" destOrd="0" presId="urn:microsoft.com/office/officeart/2005/8/layout/default"/>
    <dgm:cxn modelId="{83F20853-F811-4060-84D9-2BEEE5125D6D}" type="presParOf" srcId="{DD27E173-EB62-4A70-8AEB-65F60076FC9F}" destId="{4942891C-26AB-4AAF-9992-762208DD347E}" srcOrd="8" destOrd="0" presId="urn:microsoft.com/office/officeart/2005/8/layout/default"/>
    <dgm:cxn modelId="{D4633EB2-0B28-41F7-B88F-3DFBDDCE9470}" type="presParOf" srcId="{DD27E173-EB62-4A70-8AEB-65F60076FC9F}" destId="{0A6BB07F-A9E6-48EE-83E6-20879DB7CB18}" srcOrd="9" destOrd="0" presId="urn:microsoft.com/office/officeart/2005/8/layout/default"/>
    <dgm:cxn modelId="{BC48FC0A-442C-444D-9C1F-5F36BAAEC403}" type="presParOf" srcId="{DD27E173-EB62-4A70-8AEB-65F60076FC9F}" destId="{ACBB974A-1429-4BDE-9805-F58B25699D28}" srcOrd="10" destOrd="0" presId="urn:microsoft.com/office/officeart/2005/8/layout/default"/>
    <dgm:cxn modelId="{189B33D6-4077-4D0E-88DB-4DE27622D0C1}" type="presParOf" srcId="{DD27E173-EB62-4A70-8AEB-65F60076FC9F}" destId="{28790382-A33E-4AC0-A3CA-6859139EA313}" srcOrd="11" destOrd="0" presId="urn:microsoft.com/office/officeart/2005/8/layout/default"/>
    <dgm:cxn modelId="{EF0A5567-93AD-48F9-8B07-F9A38187973B}" type="presParOf" srcId="{DD27E173-EB62-4A70-8AEB-65F60076FC9F}" destId="{7EA96771-28D4-4CC2-907E-A49BF8D5ED5C}" srcOrd="12" destOrd="0" presId="urn:microsoft.com/office/officeart/2005/8/layout/default"/>
    <dgm:cxn modelId="{3AAC4BFA-F9CF-430E-8115-E0B86DCAC57E}" type="presParOf" srcId="{DD27E173-EB62-4A70-8AEB-65F60076FC9F}" destId="{6720C25D-C006-4059-AE13-4DB46FA4894F}" srcOrd="13" destOrd="0" presId="urn:microsoft.com/office/officeart/2005/8/layout/default"/>
    <dgm:cxn modelId="{BB955E66-7F75-4B41-B227-8DF548FEE9F9}" type="presParOf" srcId="{DD27E173-EB62-4A70-8AEB-65F60076FC9F}" destId="{ED62E311-2F42-4A35-B3AD-FF32DD444DE5}" srcOrd="14" destOrd="0" presId="urn:microsoft.com/office/officeart/2005/8/layout/default"/>
    <dgm:cxn modelId="{35A74351-1750-49E2-92C8-4E05E9354A85}" type="presParOf" srcId="{DD27E173-EB62-4A70-8AEB-65F60076FC9F}" destId="{4D954229-CC87-4583-A4E5-E82DCE3DC9AD}" srcOrd="15" destOrd="0" presId="urn:microsoft.com/office/officeart/2005/8/layout/default"/>
    <dgm:cxn modelId="{84E2CC08-5B5A-456A-872F-BE1D479DF80B}" type="presParOf" srcId="{DD27E173-EB62-4A70-8AEB-65F60076FC9F}" destId="{B13DB3B7-AED0-416A-AD7A-F681300AA420}" srcOrd="16" destOrd="0" presId="urn:microsoft.com/office/officeart/2005/8/layout/default"/>
    <dgm:cxn modelId="{F39D1F90-537C-4977-B004-EE2FD6D4AFCE}" type="presParOf" srcId="{DD27E173-EB62-4A70-8AEB-65F60076FC9F}" destId="{4ACDCB79-75B1-402F-9AB4-9F853A227F64}" srcOrd="17" destOrd="0" presId="urn:microsoft.com/office/officeart/2005/8/layout/default"/>
    <dgm:cxn modelId="{D544A58D-9EC0-4AFA-AD62-B32D1EEF2299}" type="presParOf" srcId="{DD27E173-EB62-4A70-8AEB-65F60076FC9F}" destId="{ADDAF73E-903B-49E5-A3C8-FD6BB43CB0C2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B26534F-C263-4D66-9908-EB95F31D238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CB971B8-3477-4BC0-9814-131EC6EF3AE6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A1 – Injection</a:t>
          </a:r>
          <a:endParaRPr lang="fr-FR" dirty="0"/>
        </a:p>
      </dgm:t>
    </dgm:pt>
    <dgm:pt modelId="{52F94ED5-C76E-4699-AC32-58D638551346}" type="parTrans" cxnId="{3D12047E-F19A-485D-A157-E7D6FE171071}">
      <dgm:prSet/>
      <dgm:spPr/>
      <dgm:t>
        <a:bodyPr/>
        <a:lstStyle/>
        <a:p>
          <a:endParaRPr lang="fr-FR"/>
        </a:p>
      </dgm:t>
    </dgm:pt>
    <dgm:pt modelId="{85599E56-7AE6-48F2-996D-585B85E1E33E}" type="sibTrans" cxnId="{3D12047E-F19A-485D-A157-E7D6FE171071}">
      <dgm:prSet/>
      <dgm:spPr/>
      <dgm:t>
        <a:bodyPr/>
        <a:lstStyle/>
        <a:p>
          <a:endParaRPr lang="fr-FR"/>
        </a:p>
      </dgm:t>
    </dgm:pt>
    <dgm:pt modelId="{407FD6F4-DFBA-49AD-BB9F-79B270EAA9CA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A2 – </a:t>
          </a:r>
          <a:r>
            <a:rPr lang="en-US" b="0" i="0" dirty="0" smtClean="0"/>
            <a:t>Broken Authentication and Session Management</a:t>
          </a:r>
          <a:endParaRPr lang="fr-FR" dirty="0"/>
        </a:p>
      </dgm:t>
    </dgm:pt>
    <dgm:pt modelId="{8E9CCAAE-D2B6-4CDB-B751-C890E58F4946}" type="parTrans" cxnId="{930E2C1B-9F6A-46AC-A54A-C2539C260D81}">
      <dgm:prSet/>
      <dgm:spPr/>
      <dgm:t>
        <a:bodyPr/>
        <a:lstStyle/>
        <a:p>
          <a:endParaRPr lang="fr-FR"/>
        </a:p>
      </dgm:t>
    </dgm:pt>
    <dgm:pt modelId="{F74FF02C-AB98-467A-B185-4787439ECC2F}" type="sibTrans" cxnId="{930E2C1B-9F6A-46AC-A54A-C2539C260D81}">
      <dgm:prSet/>
      <dgm:spPr/>
      <dgm:t>
        <a:bodyPr/>
        <a:lstStyle/>
        <a:p>
          <a:endParaRPr lang="fr-FR"/>
        </a:p>
      </dgm:t>
    </dgm:pt>
    <dgm:pt modelId="{42FC5F19-DE81-49D2-96E9-691CBAF462B7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A3 – </a:t>
          </a:r>
          <a:r>
            <a:rPr lang="fr-FR" b="0" i="0" dirty="0" smtClean="0"/>
            <a:t>Cross-Site Scripting (XSS)</a:t>
          </a:r>
          <a:endParaRPr lang="fr-FR" dirty="0"/>
        </a:p>
      </dgm:t>
    </dgm:pt>
    <dgm:pt modelId="{D300753A-B756-44FD-88FE-F137602354B3}" type="parTrans" cxnId="{B3F0C95B-817E-42F1-A03C-4C63ACE1C096}">
      <dgm:prSet/>
      <dgm:spPr/>
      <dgm:t>
        <a:bodyPr/>
        <a:lstStyle/>
        <a:p>
          <a:endParaRPr lang="fr-FR"/>
        </a:p>
      </dgm:t>
    </dgm:pt>
    <dgm:pt modelId="{840B8C24-3ACE-456C-B8AF-6A1F07786137}" type="sibTrans" cxnId="{B3F0C95B-817E-42F1-A03C-4C63ACE1C096}">
      <dgm:prSet/>
      <dgm:spPr/>
      <dgm:t>
        <a:bodyPr/>
        <a:lstStyle/>
        <a:p>
          <a:endParaRPr lang="fr-FR"/>
        </a:p>
      </dgm:t>
    </dgm:pt>
    <dgm:pt modelId="{85A20B14-DF11-493A-976A-1286CFC080E4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A4 – </a:t>
          </a:r>
          <a:r>
            <a:rPr lang="fr-FR" b="0" i="0" dirty="0" err="1" smtClean="0"/>
            <a:t>Insecure</a:t>
          </a:r>
          <a:r>
            <a:rPr lang="fr-FR" b="0" i="0" dirty="0" smtClean="0"/>
            <a:t> Direct Object </a:t>
          </a:r>
          <a:r>
            <a:rPr lang="fr-FR" b="0" i="0" dirty="0" err="1" smtClean="0"/>
            <a:t>References</a:t>
          </a:r>
          <a:endParaRPr lang="fr-FR" dirty="0"/>
        </a:p>
      </dgm:t>
    </dgm:pt>
    <dgm:pt modelId="{A1972DF9-AF3D-4C08-A7FC-01DF5D9FE8F9}" type="parTrans" cxnId="{76B704D2-A5D3-4C89-B47F-B35715213C3C}">
      <dgm:prSet/>
      <dgm:spPr/>
      <dgm:t>
        <a:bodyPr/>
        <a:lstStyle/>
        <a:p>
          <a:endParaRPr lang="fr-FR"/>
        </a:p>
      </dgm:t>
    </dgm:pt>
    <dgm:pt modelId="{215453E2-96E0-411C-BEDE-B5CC06ED3016}" type="sibTrans" cxnId="{76B704D2-A5D3-4C89-B47F-B35715213C3C}">
      <dgm:prSet/>
      <dgm:spPr/>
      <dgm:t>
        <a:bodyPr/>
        <a:lstStyle/>
        <a:p>
          <a:endParaRPr lang="fr-FR"/>
        </a:p>
      </dgm:t>
    </dgm:pt>
    <dgm:pt modelId="{B24580C2-76B1-4EE2-B444-46F49921F719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A5 – </a:t>
          </a:r>
          <a:r>
            <a:rPr lang="fr-FR" b="0" i="0" dirty="0" smtClean="0"/>
            <a:t>Security </a:t>
          </a:r>
          <a:r>
            <a:rPr lang="fr-FR" b="0" i="0" dirty="0" err="1" smtClean="0"/>
            <a:t>Misconfiguration</a:t>
          </a:r>
          <a:endParaRPr lang="fr-FR" dirty="0"/>
        </a:p>
      </dgm:t>
    </dgm:pt>
    <dgm:pt modelId="{62A06AE9-0836-461D-8344-D8888D0E1FEE}" type="parTrans" cxnId="{2280BAA1-DE2E-4ABB-A20A-BF1A9D43EB15}">
      <dgm:prSet/>
      <dgm:spPr/>
      <dgm:t>
        <a:bodyPr/>
        <a:lstStyle/>
        <a:p>
          <a:endParaRPr lang="fr-FR"/>
        </a:p>
      </dgm:t>
    </dgm:pt>
    <dgm:pt modelId="{70936D73-6164-47C1-9E3B-90496548737B}" type="sibTrans" cxnId="{2280BAA1-DE2E-4ABB-A20A-BF1A9D43EB15}">
      <dgm:prSet/>
      <dgm:spPr/>
      <dgm:t>
        <a:bodyPr/>
        <a:lstStyle/>
        <a:p>
          <a:endParaRPr lang="fr-FR"/>
        </a:p>
      </dgm:t>
    </dgm:pt>
    <dgm:pt modelId="{137FCB4F-8F9F-4DD6-998D-40CC1854DAEF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A6 – </a:t>
          </a:r>
          <a:r>
            <a:rPr lang="fr-FR" b="0" i="0" dirty="0" smtClean="0"/>
            <a:t>Sensitive Data </a:t>
          </a:r>
          <a:r>
            <a:rPr lang="fr-FR" b="0" i="0" dirty="0" err="1" smtClean="0"/>
            <a:t>Exposure</a:t>
          </a:r>
          <a:endParaRPr lang="fr-FR" dirty="0"/>
        </a:p>
      </dgm:t>
    </dgm:pt>
    <dgm:pt modelId="{66447E93-A978-42C5-AF74-7804BBA39F72}" type="parTrans" cxnId="{93405951-A760-4CC1-B347-C490DD2440A3}">
      <dgm:prSet/>
      <dgm:spPr/>
      <dgm:t>
        <a:bodyPr/>
        <a:lstStyle/>
        <a:p>
          <a:endParaRPr lang="fr-FR"/>
        </a:p>
      </dgm:t>
    </dgm:pt>
    <dgm:pt modelId="{DFD5DB9B-30E7-428F-8DEB-CFF30B862587}" type="sibTrans" cxnId="{93405951-A760-4CC1-B347-C490DD2440A3}">
      <dgm:prSet/>
      <dgm:spPr/>
      <dgm:t>
        <a:bodyPr/>
        <a:lstStyle/>
        <a:p>
          <a:endParaRPr lang="fr-FR"/>
        </a:p>
      </dgm:t>
    </dgm:pt>
    <dgm:pt modelId="{D5B26DBD-B737-4007-8F11-59E8C98802CF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A7 – </a:t>
          </a:r>
          <a:r>
            <a:rPr lang="en-US" b="0" i="0" dirty="0" smtClean="0"/>
            <a:t>Missing Function Level Access Control</a:t>
          </a:r>
          <a:endParaRPr lang="fr-FR" dirty="0"/>
        </a:p>
      </dgm:t>
    </dgm:pt>
    <dgm:pt modelId="{54C73017-42F8-4839-A5D1-54C2FA171330}" type="parTrans" cxnId="{A96D59C1-0E5C-4EC5-8878-192D8FF59FAA}">
      <dgm:prSet/>
      <dgm:spPr/>
      <dgm:t>
        <a:bodyPr/>
        <a:lstStyle/>
        <a:p>
          <a:endParaRPr lang="fr-FR"/>
        </a:p>
      </dgm:t>
    </dgm:pt>
    <dgm:pt modelId="{E3DE1A8D-D0C8-480D-B9BE-E9C96BA144AB}" type="sibTrans" cxnId="{A96D59C1-0E5C-4EC5-8878-192D8FF59FAA}">
      <dgm:prSet/>
      <dgm:spPr/>
      <dgm:t>
        <a:bodyPr/>
        <a:lstStyle/>
        <a:p>
          <a:endParaRPr lang="fr-FR"/>
        </a:p>
      </dgm:t>
    </dgm:pt>
    <dgm:pt modelId="{88734D1E-F82D-45C0-901C-D9FF309C77A9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A8 – </a:t>
          </a:r>
          <a:r>
            <a:rPr lang="fr-FR" b="0" i="0" dirty="0" smtClean="0"/>
            <a:t>Cross-Site </a:t>
          </a:r>
          <a:r>
            <a:rPr lang="fr-FR" b="0" i="0" dirty="0" err="1" smtClean="0"/>
            <a:t>Request</a:t>
          </a:r>
          <a:r>
            <a:rPr lang="fr-FR" b="0" i="0" dirty="0" smtClean="0"/>
            <a:t> </a:t>
          </a:r>
          <a:r>
            <a:rPr lang="fr-FR" b="0" i="0" dirty="0" err="1" smtClean="0"/>
            <a:t>Forgery</a:t>
          </a:r>
          <a:endParaRPr lang="fr-FR" dirty="0"/>
        </a:p>
      </dgm:t>
    </dgm:pt>
    <dgm:pt modelId="{87493F2D-3CF9-497E-825D-43B1E274FFB0}" type="parTrans" cxnId="{AAC5698B-AA89-4DFC-9401-83302CE50C21}">
      <dgm:prSet/>
      <dgm:spPr/>
      <dgm:t>
        <a:bodyPr/>
        <a:lstStyle/>
        <a:p>
          <a:endParaRPr lang="fr-FR"/>
        </a:p>
      </dgm:t>
    </dgm:pt>
    <dgm:pt modelId="{95BDF074-B235-4E4C-BBB4-880F5E152B84}" type="sibTrans" cxnId="{AAC5698B-AA89-4DFC-9401-83302CE50C21}">
      <dgm:prSet/>
      <dgm:spPr/>
      <dgm:t>
        <a:bodyPr/>
        <a:lstStyle/>
        <a:p>
          <a:endParaRPr lang="fr-FR"/>
        </a:p>
      </dgm:t>
    </dgm:pt>
    <dgm:pt modelId="{637D3E78-4832-4EFB-87E1-A00D0132B727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A9 – </a:t>
          </a:r>
          <a:r>
            <a:rPr lang="en-US" b="0" i="0" dirty="0" smtClean="0"/>
            <a:t>Using Components with Known Vulnerabilities</a:t>
          </a:r>
          <a:endParaRPr lang="fr-FR" dirty="0"/>
        </a:p>
      </dgm:t>
    </dgm:pt>
    <dgm:pt modelId="{CB01D4F3-2D5B-40C6-AE97-2E2747FB36D2}" type="parTrans" cxnId="{4834B512-D72D-412F-9F74-34C691C71BFE}">
      <dgm:prSet/>
      <dgm:spPr/>
      <dgm:t>
        <a:bodyPr/>
        <a:lstStyle/>
        <a:p>
          <a:endParaRPr lang="fr-FR"/>
        </a:p>
      </dgm:t>
    </dgm:pt>
    <dgm:pt modelId="{136A7843-0BAC-4774-AC0C-3FCCD60CB956}" type="sibTrans" cxnId="{4834B512-D72D-412F-9F74-34C691C71BFE}">
      <dgm:prSet/>
      <dgm:spPr/>
      <dgm:t>
        <a:bodyPr/>
        <a:lstStyle/>
        <a:p>
          <a:endParaRPr lang="fr-FR"/>
        </a:p>
      </dgm:t>
    </dgm:pt>
    <dgm:pt modelId="{16D549C0-15B9-4CA3-9055-6B4DF720BD5D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A10 – </a:t>
          </a:r>
          <a:r>
            <a:rPr lang="fr-FR" b="0" i="0" dirty="0" err="1" smtClean="0"/>
            <a:t>Unvalidated</a:t>
          </a:r>
          <a:r>
            <a:rPr lang="fr-FR" b="0" i="0" dirty="0" smtClean="0"/>
            <a:t> </a:t>
          </a:r>
          <a:r>
            <a:rPr lang="fr-FR" b="0" i="0" dirty="0" err="1" smtClean="0"/>
            <a:t>Redirects</a:t>
          </a:r>
          <a:r>
            <a:rPr lang="fr-FR" b="0" i="0" dirty="0" smtClean="0"/>
            <a:t> and </a:t>
          </a:r>
          <a:r>
            <a:rPr lang="fr-FR" b="0" i="0" dirty="0" err="1" smtClean="0"/>
            <a:t>Forwards</a:t>
          </a:r>
          <a:endParaRPr lang="fr-FR" dirty="0"/>
        </a:p>
      </dgm:t>
    </dgm:pt>
    <dgm:pt modelId="{7F05936E-65A7-496C-B9CC-4C2A2A237116}" type="parTrans" cxnId="{2ED66849-5F76-4732-A025-C0D1F8720A17}">
      <dgm:prSet/>
      <dgm:spPr/>
      <dgm:t>
        <a:bodyPr/>
        <a:lstStyle/>
        <a:p>
          <a:endParaRPr lang="fr-FR"/>
        </a:p>
      </dgm:t>
    </dgm:pt>
    <dgm:pt modelId="{FA257146-801B-4733-A918-6197A6969661}" type="sibTrans" cxnId="{2ED66849-5F76-4732-A025-C0D1F8720A17}">
      <dgm:prSet/>
      <dgm:spPr/>
      <dgm:t>
        <a:bodyPr/>
        <a:lstStyle/>
        <a:p>
          <a:endParaRPr lang="fr-FR"/>
        </a:p>
      </dgm:t>
    </dgm:pt>
    <dgm:pt modelId="{DD27E173-EB62-4A70-8AEB-65F60076FC9F}" type="pres">
      <dgm:prSet presAssocID="{3B26534F-C263-4D66-9908-EB95F31D238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F9B738FB-721A-40F1-B230-D65D88994429}" type="pres">
      <dgm:prSet presAssocID="{CCB971B8-3477-4BC0-9814-131EC6EF3AE6}" presName="node" presStyleLbl="node1" presStyleIdx="0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7D809A3-0A6D-4B95-AE6F-32255AF1ABE5}" type="pres">
      <dgm:prSet presAssocID="{85599E56-7AE6-48F2-996D-585B85E1E33E}" presName="sibTrans" presStyleCnt="0"/>
      <dgm:spPr/>
    </dgm:pt>
    <dgm:pt modelId="{51315160-EC5C-4B37-86E7-BDB7E6AA8938}" type="pres">
      <dgm:prSet presAssocID="{407FD6F4-DFBA-49AD-BB9F-79B270EAA9CA}" presName="node" presStyleLbl="node1" presStyleIdx="1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7CBAA33-6199-487B-A69E-B5FA9584A15C}" type="pres">
      <dgm:prSet presAssocID="{F74FF02C-AB98-467A-B185-4787439ECC2F}" presName="sibTrans" presStyleCnt="0"/>
      <dgm:spPr/>
    </dgm:pt>
    <dgm:pt modelId="{BCDA4301-B001-45CB-A0DF-81173A9A1A61}" type="pres">
      <dgm:prSet presAssocID="{42FC5F19-DE81-49D2-96E9-691CBAF462B7}" presName="node" presStyleLbl="node1" presStyleIdx="2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0ABBF9F-486E-4755-A6C3-300C70958453}" type="pres">
      <dgm:prSet presAssocID="{840B8C24-3ACE-456C-B8AF-6A1F07786137}" presName="sibTrans" presStyleCnt="0"/>
      <dgm:spPr/>
    </dgm:pt>
    <dgm:pt modelId="{CCC989E0-0DFF-449D-95C6-C78EE2D295AD}" type="pres">
      <dgm:prSet presAssocID="{85A20B14-DF11-493A-976A-1286CFC080E4}" presName="node" presStyleLbl="node1" presStyleIdx="3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23ED9B2-CAD9-4B42-9EE2-683290B430F0}" type="pres">
      <dgm:prSet presAssocID="{215453E2-96E0-411C-BEDE-B5CC06ED3016}" presName="sibTrans" presStyleCnt="0"/>
      <dgm:spPr/>
    </dgm:pt>
    <dgm:pt modelId="{4942891C-26AB-4AAF-9992-762208DD347E}" type="pres">
      <dgm:prSet presAssocID="{B24580C2-76B1-4EE2-B444-46F49921F719}" presName="node" presStyleLbl="node1" presStyleIdx="4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A6BB07F-A9E6-48EE-83E6-20879DB7CB18}" type="pres">
      <dgm:prSet presAssocID="{70936D73-6164-47C1-9E3B-90496548737B}" presName="sibTrans" presStyleCnt="0"/>
      <dgm:spPr/>
    </dgm:pt>
    <dgm:pt modelId="{ACBB974A-1429-4BDE-9805-F58B25699D28}" type="pres">
      <dgm:prSet presAssocID="{137FCB4F-8F9F-4DD6-998D-40CC1854DAEF}" presName="node" presStyleLbl="node1" presStyleIdx="5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8790382-A33E-4AC0-A3CA-6859139EA313}" type="pres">
      <dgm:prSet presAssocID="{DFD5DB9B-30E7-428F-8DEB-CFF30B862587}" presName="sibTrans" presStyleCnt="0"/>
      <dgm:spPr/>
    </dgm:pt>
    <dgm:pt modelId="{7EA96771-28D4-4CC2-907E-A49BF8D5ED5C}" type="pres">
      <dgm:prSet presAssocID="{D5B26DBD-B737-4007-8F11-59E8C98802CF}" presName="node" presStyleLbl="node1" presStyleIdx="6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720C25D-C006-4059-AE13-4DB46FA4894F}" type="pres">
      <dgm:prSet presAssocID="{E3DE1A8D-D0C8-480D-B9BE-E9C96BA144AB}" presName="sibTrans" presStyleCnt="0"/>
      <dgm:spPr/>
    </dgm:pt>
    <dgm:pt modelId="{ED62E311-2F42-4A35-B3AD-FF32DD444DE5}" type="pres">
      <dgm:prSet presAssocID="{88734D1E-F82D-45C0-901C-D9FF309C77A9}" presName="node" presStyleLbl="node1" presStyleIdx="7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D954229-CC87-4583-A4E5-E82DCE3DC9AD}" type="pres">
      <dgm:prSet presAssocID="{95BDF074-B235-4E4C-BBB4-880F5E152B84}" presName="sibTrans" presStyleCnt="0"/>
      <dgm:spPr/>
    </dgm:pt>
    <dgm:pt modelId="{B13DB3B7-AED0-416A-AD7A-F681300AA420}" type="pres">
      <dgm:prSet presAssocID="{637D3E78-4832-4EFB-87E1-A00D0132B727}" presName="node" presStyleLbl="node1" presStyleIdx="8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ACDCB79-75B1-402F-9AB4-9F853A227F64}" type="pres">
      <dgm:prSet presAssocID="{136A7843-0BAC-4774-AC0C-3FCCD60CB956}" presName="sibTrans" presStyleCnt="0"/>
      <dgm:spPr/>
    </dgm:pt>
    <dgm:pt modelId="{ADDAF73E-903B-49E5-A3C8-FD6BB43CB0C2}" type="pres">
      <dgm:prSet presAssocID="{16D549C0-15B9-4CA3-9055-6B4DF720BD5D}" presName="node" presStyleLbl="node1" presStyleIdx="9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F4534C2-D5A6-433E-A46A-AEE3F308599D}" type="presOf" srcId="{137FCB4F-8F9F-4DD6-998D-40CC1854DAEF}" destId="{ACBB974A-1429-4BDE-9805-F58B25699D28}" srcOrd="0" destOrd="0" presId="urn:microsoft.com/office/officeart/2005/8/layout/default"/>
    <dgm:cxn modelId="{B424E4A3-591D-496E-8CCF-F0C1A811CE5A}" type="presOf" srcId="{407FD6F4-DFBA-49AD-BB9F-79B270EAA9CA}" destId="{51315160-EC5C-4B37-86E7-BDB7E6AA8938}" srcOrd="0" destOrd="0" presId="urn:microsoft.com/office/officeart/2005/8/layout/default"/>
    <dgm:cxn modelId="{A96D59C1-0E5C-4EC5-8878-192D8FF59FAA}" srcId="{3B26534F-C263-4D66-9908-EB95F31D2385}" destId="{D5B26DBD-B737-4007-8F11-59E8C98802CF}" srcOrd="6" destOrd="0" parTransId="{54C73017-42F8-4839-A5D1-54C2FA171330}" sibTransId="{E3DE1A8D-D0C8-480D-B9BE-E9C96BA144AB}"/>
    <dgm:cxn modelId="{AAC5698B-AA89-4DFC-9401-83302CE50C21}" srcId="{3B26534F-C263-4D66-9908-EB95F31D2385}" destId="{88734D1E-F82D-45C0-901C-D9FF309C77A9}" srcOrd="7" destOrd="0" parTransId="{87493F2D-3CF9-497E-825D-43B1E274FFB0}" sibTransId="{95BDF074-B235-4E4C-BBB4-880F5E152B84}"/>
    <dgm:cxn modelId="{C116B336-C2CF-4795-A45D-1D805C175D79}" type="presOf" srcId="{16D549C0-15B9-4CA3-9055-6B4DF720BD5D}" destId="{ADDAF73E-903B-49E5-A3C8-FD6BB43CB0C2}" srcOrd="0" destOrd="0" presId="urn:microsoft.com/office/officeart/2005/8/layout/default"/>
    <dgm:cxn modelId="{3D12047E-F19A-485D-A157-E7D6FE171071}" srcId="{3B26534F-C263-4D66-9908-EB95F31D2385}" destId="{CCB971B8-3477-4BC0-9814-131EC6EF3AE6}" srcOrd="0" destOrd="0" parTransId="{52F94ED5-C76E-4699-AC32-58D638551346}" sibTransId="{85599E56-7AE6-48F2-996D-585B85E1E33E}"/>
    <dgm:cxn modelId="{B99C0360-CE73-468F-A7F7-23F08031EEDA}" type="presOf" srcId="{637D3E78-4832-4EFB-87E1-A00D0132B727}" destId="{B13DB3B7-AED0-416A-AD7A-F681300AA420}" srcOrd="0" destOrd="0" presId="urn:microsoft.com/office/officeart/2005/8/layout/default"/>
    <dgm:cxn modelId="{2ED66849-5F76-4732-A025-C0D1F8720A17}" srcId="{3B26534F-C263-4D66-9908-EB95F31D2385}" destId="{16D549C0-15B9-4CA3-9055-6B4DF720BD5D}" srcOrd="9" destOrd="0" parTransId="{7F05936E-65A7-496C-B9CC-4C2A2A237116}" sibTransId="{FA257146-801B-4733-A918-6197A6969661}"/>
    <dgm:cxn modelId="{6064A46A-84DA-44FF-A445-8DE1E39B4DBE}" type="presOf" srcId="{CCB971B8-3477-4BC0-9814-131EC6EF3AE6}" destId="{F9B738FB-721A-40F1-B230-D65D88994429}" srcOrd="0" destOrd="0" presId="urn:microsoft.com/office/officeart/2005/8/layout/default"/>
    <dgm:cxn modelId="{5CAE326F-6F14-4FD3-96F3-374C1CFED1BC}" type="presOf" srcId="{B24580C2-76B1-4EE2-B444-46F49921F719}" destId="{4942891C-26AB-4AAF-9992-762208DD347E}" srcOrd="0" destOrd="0" presId="urn:microsoft.com/office/officeart/2005/8/layout/default"/>
    <dgm:cxn modelId="{93405951-A760-4CC1-B347-C490DD2440A3}" srcId="{3B26534F-C263-4D66-9908-EB95F31D2385}" destId="{137FCB4F-8F9F-4DD6-998D-40CC1854DAEF}" srcOrd="5" destOrd="0" parTransId="{66447E93-A978-42C5-AF74-7804BBA39F72}" sibTransId="{DFD5DB9B-30E7-428F-8DEB-CFF30B862587}"/>
    <dgm:cxn modelId="{EEDC486D-02FD-45C4-813A-57FB7AB5D776}" type="presOf" srcId="{88734D1E-F82D-45C0-901C-D9FF309C77A9}" destId="{ED62E311-2F42-4A35-B3AD-FF32DD444DE5}" srcOrd="0" destOrd="0" presId="urn:microsoft.com/office/officeart/2005/8/layout/default"/>
    <dgm:cxn modelId="{8601C796-0248-44D1-911A-FD5E84A9DD8C}" type="presOf" srcId="{D5B26DBD-B737-4007-8F11-59E8C98802CF}" destId="{7EA96771-28D4-4CC2-907E-A49BF8D5ED5C}" srcOrd="0" destOrd="0" presId="urn:microsoft.com/office/officeart/2005/8/layout/default"/>
    <dgm:cxn modelId="{4834B512-D72D-412F-9F74-34C691C71BFE}" srcId="{3B26534F-C263-4D66-9908-EB95F31D2385}" destId="{637D3E78-4832-4EFB-87E1-A00D0132B727}" srcOrd="8" destOrd="0" parTransId="{CB01D4F3-2D5B-40C6-AE97-2E2747FB36D2}" sibTransId="{136A7843-0BAC-4774-AC0C-3FCCD60CB956}"/>
    <dgm:cxn modelId="{2C1E7A17-8EC1-483D-9011-EC9C658DCF32}" type="presOf" srcId="{42FC5F19-DE81-49D2-96E9-691CBAF462B7}" destId="{BCDA4301-B001-45CB-A0DF-81173A9A1A61}" srcOrd="0" destOrd="0" presId="urn:microsoft.com/office/officeart/2005/8/layout/default"/>
    <dgm:cxn modelId="{930E2C1B-9F6A-46AC-A54A-C2539C260D81}" srcId="{3B26534F-C263-4D66-9908-EB95F31D2385}" destId="{407FD6F4-DFBA-49AD-BB9F-79B270EAA9CA}" srcOrd="1" destOrd="0" parTransId="{8E9CCAAE-D2B6-4CDB-B751-C890E58F4946}" sibTransId="{F74FF02C-AB98-467A-B185-4787439ECC2F}"/>
    <dgm:cxn modelId="{43BD71C9-69AC-4639-A07F-ADC3FCEBB72D}" type="presOf" srcId="{85A20B14-DF11-493A-976A-1286CFC080E4}" destId="{CCC989E0-0DFF-449D-95C6-C78EE2D295AD}" srcOrd="0" destOrd="0" presId="urn:microsoft.com/office/officeart/2005/8/layout/default"/>
    <dgm:cxn modelId="{2280BAA1-DE2E-4ABB-A20A-BF1A9D43EB15}" srcId="{3B26534F-C263-4D66-9908-EB95F31D2385}" destId="{B24580C2-76B1-4EE2-B444-46F49921F719}" srcOrd="4" destOrd="0" parTransId="{62A06AE9-0836-461D-8344-D8888D0E1FEE}" sibTransId="{70936D73-6164-47C1-9E3B-90496548737B}"/>
    <dgm:cxn modelId="{76B704D2-A5D3-4C89-B47F-B35715213C3C}" srcId="{3B26534F-C263-4D66-9908-EB95F31D2385}" destId="{85A20B14-DF11-493A-976A-1286CFC080E4}" srcOrd="3" destOrd="0" parTransId="{A1972DF9-AF3D-4C08-A7FC-01DF5D9FE8F9}" sibTransId="{215453E2-96E0-411C-BEDE-B5CC06ED3016}"/>
    <dgm:cxn modelId="{B3F0C95B-817E-42F1-A03C-4C63ACE1C096}" srcId="{3B26534F-C263-4D66-9908-EB95F31D2385}" destId="{42FC5F19-DE81-49D2-96E9-691CBAF462B7}" srcOrd="2" destOrd="0" parTransId="{D300753A-B756-44FD-88FE-F137602354B3}" sibTransId="{840B8C24-3ACE-456C-B8AF-6A1F07786137}"/>
    <dgm:cxn modelId="{2D4FA924-542D-4312-BCD6-E1CF4266C326}" type="presOf" srcId="{3B26534F-C263-4D66-9908-EB95F31D2385}" destId="{DD27E173-EB62-4A70-8AEB-65F60076FC9F}" srcOrd="0" destOrd="0" presId="urn:microsoft.com/office/officeart/2005/8/layout/default"/>
    <dgm:cxn modelId="{EAC25E09-3A0E-4320-AF41-AA2228ABABE3}" type="presParOf" srcId="{DD27E173-EB62-4A70-8AEB-65F60076FC9F}" destId="{F9B738FB-721A-40F1-B230-D65D88994429}" srcOrd="0" destOrd="0" presId="urn:microsoft.com/office/officeart/2005/8/layout/default"/>
    <dgm:cxn modelId="{05557D5D-88F4-4A0F-80FE-A013D73208BF}" type="presParOf" srcId="{DD27E173-EB62-4A70-8AEB-65F60076FC9F}" destId="{B7D809A3-0A6D-4B95-AE6F-32255AF1ABE5}" srcOrd="1" destOrd="0" presId="urn:microsoft.com/office/officeart/2005/8/layout/default"/>
    <dgm:cxn modelId="{FEDE4E9C-A95E-459E-BBCB-CEB25E129308}" type="presParOf" srcId="{DD27E173-EB62-4A70-8AEB-65F60076FC9F}" destId="{51315160-EC5C-4B37-86E7-BDB7E6AA8938}" srcOrd="2" destOrd="0" presId="urn:microsoft.com/office/officeart/2005/8/layout/default"/>
    <dgm:cxn modelId="{70435D73-3617-4A41-9D1B-738E47509750}" type="presParOf" srcId="{DD27E173-EB62-4A70-8AEB-65F60076FC9F}" destId="{D7CBAA33-6199-487B-A69E-B5FA9584A15C}" srcOrd="3" destOrd="0" presId="urn:microsoft.com/office/officeart/2005/8/layout/default"/>
    <dgm:cxn modelId="{49BF8C6D-F219-4CAB-ABCA-2AD016A9FDDA}" type="presParOf" srcId="{DD27E173-EB62-4A70-8AEB-65F60076FC9F}" destId="{BCDA4301-B001-45CB-A0DF-81173A9A1A61}" srcOrd="4" destOrd="0" presId="urn:microsoft.com/office/officeart/2005/8/layout/default"/>
    <dgm:cxn modelId="{1046C2C0-54C8-423D-8727-B1319AFE7362}" type="presParOf" srcId="{DD27E173-EB62-4A70-8AEB-65F60076FC9F}" destId="{E0ABBF9F-486E-4755-A6C3-300C70958453}" srcOrd="5" destOrd="0" presId="urn:microsoft.com/office/officeart/2005/8/layout/default"/>
    <dgm:cxn modelId="{73D7819C-B4E7-4778-BFC2-C0B75BDEA601}" type="presParOf" srcId="{DD27E173-EB62-4A70-8AEB-65F60076FC9F}" destId="{CCC989E0-0DFF-449D-95C6-C78EE2D295AD}" srcOrd="6" destOrd="0" presId="urn:microsoft.com/office/officeart/2005/8/layout/default"/>
    <dgm:cxn modelId="{644848A3-139C-44E7-A26A-2D5C45BDA39E}" type="presParOf" srcId="{DD27E173-EB62-4A70-8AEB-65F60076FC9F}" destId="{723ED9B2-CAD9-4B42-9EE2-683290B430F0}" srcOrd="7" destOrd="0" presId="urn:microsoft.com/office/officeart/2005/8/layout/default"/>
    <dgm:cxn modelId="{1B5F9488-63BC-49EE-9CD8-B19DDD26DB77}" type="presParOf" srcId="{DD27E173-EB62-4A70-8AEB-65F60076FC9F}" destId="{4942891C-26AB-4AAF-9992-762208DD347E}" srcOrd="8" destOrd="0" presId="urn:microsoft.com/office/officeart/2005/8/layout/default"/>
    <dgm:cxn modelId="{D53BDA17-616E-434B-81A6-119358406428}" type="presParOf" srcId="{DD27E173-EB62-4A70-8AEB-65F60076FC9F}" destId="{0A6BB07F-A9E6-48EE-83E6-20879DB7CB18}" srcOrd="9" destOrd="0" presId="urn:microsoft.com/office/officeart/2005/8/layout/default"/>
    <dgm:cxn modelId="{15660FCA-93C9-4C9C-B78B-1B7D74F76C75}" type="presParOf" srcId="{DD27E173-EB62-4A70-8AEB-65F60076FC9F}" destId="{ACBB974A-1429-4BDE-9805-F58B25699D28}" srcOrd="10" destOrd="0" presId="urn:microsoft.com/office/officeart/2005/8/layout/default"/>
    <dgm:cxn modelId="{C637A3EF-0987-47C9-8618-23D5954BC7C3}" type="presParOf" srcId="{DD27E173-EB62-4A70-8AEB-65F60076FC9F}" destId="{28790382-A33E-4AC0-A3CA-6859139EA313}" srcOrd="11" destOrd="0" presId="urn:microsoft.com/office/officeart/2005/8/layout/default"/>
    <dgm:cxn modelId="{5ECBF708-1F9C-402B-8172-F80B60C9BF10}" type="presParOf" srcId="{DD27E173-EB62-4A70-8AEB-65F60076FC9F}" destId="{7EA96771-28D4-4CC2-907E-A49BF8D5ED5C}" srcOrd="12" destOrd="0" presId="urn:microsoft.com/office/officeart/2005/8/layout/default"/>
    <dgm:cxn modelId="{6D855D65-482F-4D15-9B1D-803F937A54A6}" type="presParOf" srcId="{DD27E173-EB62-4A70-8AEB-65F60076FC9F}" destId="{6720C25D-C006-4059-AE13-4DB46FA4894F}" srcOrd="13" destOrd="0" presId="urn:microsoft.com/office/officeart/2005/8/layout/default"/>
    <dgm:cxn modelId="{B559747E-43DD-44C1-A6C9-3445E91543DF}" type="presParOf" srcId="{DD27E173-EB62-4A70-8AEB-65F60076FC9F}" destId="{ED62E311-2F42-4A35-B3AD-FF32DD444DE5}" srcOrd="14" destOrd="0" presId="urn:microsoft.com/office/officeart/2005/8/layout/default"/>
    <dgm:cxn modelId="{27A3C7A9-85AC-4B8A-8F35-7C86792F7106}" type="presParOf" srcId="{DD27E173-EB62-4A70-8AEB-65F60076FC9F}" destId="{4D954229-CC87-4583-A4E5-E82DCE3DC9AD}" srcOrd="15" destOrd="0" presId="urn:microsoft.com/office/officeart/2005/8/layout/default"/>
    <dgm:cxn modelId="{76A6F8A8-1E83-477E-9BDB-4C800B0C1A52}" type="presParOf" srcId="{DD27E173-EB62-4A70-8AEB-65F60076FC9F}" destId="{B13DB3B7-AED0-416A-AD7A-F681300AA420}" srcOrd="16" destOrd="0" presId="urn:microsoft.com/office/officeart/2005/8/layout/default"/>
    <dgm:cxn modelId="{1BE0EE58-5D5B-45FF-AFE0-DF9103B400EF}" type="presParOf" srcId="{DD27E173-EB62-4A70-8AEB-65F60076FC9F}" destId="{4ACDCB79-75B1-402F-9AB4-9F853A227F64}" srcOrd="17" destOrd="0" presId="urn:microsoft.com/office/officeart/2005/8/layout/default"/>
    <dgm:cxn modelId="{CAFFD03A-36CC-407E-8064-5D86F122AAD8}" type="presParOf" srcId="{DD27E173-EB62-4A70-8AEB-65F60076FC9F}" destId="{ADDAF73E-903B-49E5-A3C8-FD6BB43CB0C2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26534F-C263-4D66-9908-EB95F31D238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CB971B8-3477-4BC0-9814-131EC6EF3AE6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A1 – Injection</a:t>
          </a:r>
          <a:endParaRPr lang="fr-FR" dirty="0"/>
        </a:p>
      </dgm:t>
    </dgm:pt>
    <dgm:pt modelId="{52F94ED5-C76E-4699-AC32-58D638551346}" type="parTrans" cxnId="{3D12047E-F19A-485D-A157-E7D6FE171071}">
      <dgm:prSet/>
      <dgm:spPr/>
      <dgm:t>
        <a:bodyPr/>
        <a:lstStyle/>
        <a:p>
          <a:endParaRPr lang="fr-FR"/>
        </a:p>
      </dgm:t>
    </dgm:pt>
    <dgm:pt modelId="{85599E56-7AE6-48F2-996D-585B85E1E33E}" type="sibTrans" cxnId="{3D12047E-F19A-485D-A157-E7D6FE171071}">
      <dgm:prSet/>
      <dgm:spPr/>
      <dgm:t>
        <a:bodyPr/>
        <a:lstStyle/>
        <a:p>
          <a:endParaRPr lang="fr-FR"/>
        </a:p>
      </dgm:t>
    </dgm:pt>
    <dgm:pt modelId="{407FD6F4-DFBA-49AD-BB9F-79B270EAA9CA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A2 – </a:t>
          </a:r>
          <a:r>
            <a:rPr lang="en-US" b="0" i="0" dirty="0" smtClean="0"/>
            <a:t>Broken Authentication and Session Management</a:t>
          </a:r>
          <a:endParaRPr lang="fr-FR" dirty="0"/>
        </a:p>
      </dgm:t>
    </dgm:pt>
    <dgm:pt modelId="{8E9CCAAE-D2B6-4CDB-B751-C890E58F4946}" type="parTrans" cxnId="{930E2C1B-9F6A-46AC-A54A-C2539C260D81}">
      <dgm:prSet/>
      <dgm:spPr/>
      <dgm:t>
        <a:bodyPr/>
        <a:lstStyle/>
        <a:p>
          <a:endParaRPr lang="fr-FR"/>
        </a:p>
      </dgm:t>
    </dgm:pt>
    <dgm:pt modelId="{F74FF02C-AB98-467A-B185-4787439ECC2F}" type="sibTrans" cxnId="{930E2C1B-9F6A-46AC-A54A-C2539C260D81}">
      <dgm:prSet/>
      <dgm:spPr/>
      <dgm:t>
        <a:bodyPr/>
        <a:lstStyle/>
        <a:p>
          <a:endParaRPr lang="fr-FR"/>
        </a:p>
      </dgm:t>
    </dgm:pt>
    <dgm:pt modelId="{42FC5F19-DE81-49D2-96E9-691CBAF462B7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A3 – </a:t>
          </a:r>
          <a:r>
            <a:rPr lang="fr-FR" b="0" i="0" dirty="0" smtClean="0"/>
            <a:t>Cross-Site Scripting (XSS)</a:t>
          </a:r>
          <a:endParaRPr lang="fr-FR" dirty="0"/>
        </a:p>
      </dgm:t>
    </dgm:pt>
    <dgm:pt modelId="{D300753A-B756-44FD-88FE-F137602354B3}" type="parTrans" cxnId="{B3F0C95B-817E-42F1-A03C-4C63ACE1C096}">
      <dgm:prSet/>
      <dgm:spPr/>
      <dgm:t>
        <a:bodyPr/>
        <a:lstStyle/>
        <a:p>
          <a:endParaRPr lang="fr-FR"/>
        </a:p>
      </dgm:t>
    </dgm:pt>
    <dgm:pt modelId="{840B8C24-3ACE-456C-B8AF-6A1F07786137}" type="sibTrans" cxnId="{B3F0C95B-817E-42F1-A03C-4C63ACE1C096}">
      <dgm:prSet/>
      <dgm:spPr/>
      <dgm:t>
        <a:bodyPr/>
        <a:lstStyle/>
        <a:p>
          <a:endParaRPr lang="fr-FR"/>
        </a:p>
      </dgm:t>
    </dgm:pt>
    <dgm:pt modelId="{85A20B14-DF11-493A-976A-1286CFC080E4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A4 – </a:t>
          </a:r>
          <a:r>
            <a:rPr lang="fr-FR" b="0" i="0" dirty="0" err="1" smtClean="0"/>
            <a:t>Insecure</a:t>
          </a:r>
          <a:r>
            <a:rPr lang="fr-FR" b="0" i="0" dirty="0" smtClean="0"/>
            <a:t> Direct Object </a:t>
          </a:r>
          <a:r>
            <a:rPr lang="fr-FR" b="0" i="0" dirty="0" err="1" smtClean="0"/>
            <a:t>References</a:t>
          </a:r>
          <a:endParaRPr lang="fr-FR" dirty="0"/>
        </a:p>
      </dgm:t>
    </dgm:pt>
    <dgm:pt modelId="{A1972DF9-AF3D-4C08-A7FC-01DF5D9FE8F9}" type="parTrans" cxnId="{76B704D2-A5D3-4C89-B47F-B35715213C3C}">
      <dgm:prSet/>
      <dgm:spPr/>
      <dgm:t>
        <a:bodyPr/>
        <a:lstStyle/>
        <a:p>
          <a:endParaRPr lang="fr-FR"/>
        </a:p>
      </dgm:t>
    </dgm:pt>
    <dgm:pt modelId="{215453E2-96E0-411C-BEDE-B5CC06ED3016}" type="sibTrans" cxnId="{76B704D2-A5D3-4C89-B47F-B35715213C3C}">
      <dgm:prSet/>
      <dgm:spPr/>
      <dgm:t>
        <a:bodyPr/>
        <a:lstStyle/>
        <a:p>
          <a:endParaRPr lang="fr-FR"/>
        </a:p>
      </dgm:t>
    </dgm:pt>
    <dgm:pt modelId="{B24580C2-76B1-4EE2-B444-46F49921F719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A5 – </a:t>
          </a:r>
          <a:r>
            <a:rPr lang="fr-FR" b="0" i="0" dirty="0" smtClean="0"/>
            <a:t>Security </a:t>
          </a:r>
          <a:r>
            <a:rPr lang="fr-FR" b="0" i="0" dirty="0" err="1" smtClean="0"/>
            <a:t>Misconfiguration</a:t>
          </a:r>
          <a:endParaRPr lang="fr-FR" dirty="0"/>
        </a:p>
      </dgm:t>
    </dgm:pt>
    <dgm:pt modelId="{62A06AE9-0836-461D-8344-D8888D0E1FEE}" type="parTrans" cxnId="{2280BAA1-DE2E-4ABB-A20A-BF1A9D43EB15}">
      <dgm:prSet/>
      <dgm:spPr/>
      <dgm:t>
        <a:bodyPr/>
        <a:lstStyle/>
        <a:p>
          <a:endParaRPr lang="fr-FR"/>
        </a:p>
      </dgm:t>
    </dgm:pt>
    <dgm:pt modelId="{70936D73-6164-47C1-9E3B-90496548737B}" type="sibTrans" cxnId="{2280BAA1-DE2E-4ABB-A20A-BF1A9D43EB15}">
      <dgm:prSet/>
      <dgm:spPr/>
      <dgm:t>
        <a:bodyPr/>
        <a:lstStyle/>
        <a:p>
          <a:endParaRPr lang="fr-FR"/>
        </a:p>
      </dgm:t>
    </dgm:pt>
    <dgm:pt modelId="{137FCB4F-8F9F-4DD6-998D-40CC1854DAEF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A6 – </a:t>
          </a:r>
          <a:r>
            <a:rPr lang="fr-FR" b="0" i="0" dirty="0" smtClean="0"/>
            <a:t>Sensitive Data </a:t>
          </a:r>
          <a:r>
            <a:rPr lang="fr-FR" b="0" i="0" dirty="0" err="1" smtClean="0"/>
            <a:t>Exposure</a:t>
          </a:r>
          <a:endParaRPr lang="fr-FR" dirty="0"/>
        </a:p>
      </dgm:t>
    </dgm:pt>
    <dgm:pt modelId="{66447E93-A978-42C5-AF74-7804BBA39F72}" type="parTrans" cxnId="{93405951-A760-4CC1-B347-C490DD2440A3}">
      <dgm:prSet/>
      <dgm:spPr/>
      <dgm:t>
        <a:bodyPr/>
        <a:lstStyle/>
        <a:p>
          <a:endParaRPr lang="fr-FR"/>
        </a:p>
      </dgm:t>
    </dgm:pt>
    <dgm:pt modelId="{DFD5DB9B-30E7-428F-8DEB-CFF30B862587}" type="sibTrans" cxnId="{93405951-A760-4CC1-B347-C490DD2440A3}">
      <dgm:prSet/>
      <dgm:spPr/>
      <dgm:t>
        <a:bodyPr/>
        <a:lstStyle/>
        <a:p>
          <a:endParaRPr lang="fr-FR"/>
        </a:p>
      </dgm:t>
    </dgm:pt>
    <dgm:pt modelId="{D5B26DBD-B737-4007-8F11-59E8C98802CF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A7 – </a:t>
          </a:r>
          <a:r>
            <a:rPr lang="en-US" b="0" i="0" dirty="0" smtClean="0"/>
            <a:t>Missing Function Level Access Control</a:t>
          </a:r>
          <a:endParaRPr lang="fr-FR" dirty="0"/>
        </a:p>
      </dgm:t>
    </dgm:pt>
    <dgm:pt modelId="{54C73017-42F8-4839-A5D1-54C2FA171330}" type="parTrans" cxnId="{A96D59C1-0E5C-4EC5-8878-192D8FF59FAA}">
      <dgm:prSet/>
      <dgm:spPr/>
      <dgm:t>
        <a:bodyPr/>
        <a:lstStyle/>
        <a:p>
          <a:endParaRPr lang="fr-FR"/>
        </a:p>
      </dgm:t>
    </dgm:pt>
    <dgm:pt modelId="{E3DE1A8D-D0C8-480D-B9BE-E9C96BA144AB}" type="sibTrans" cxnId="{A96D59C1-0E5C-4EC5-8878-192D8FF59FAA}">
      <dgm:prSet/>
      <dgm:spPr/>
      <dgm:t>
        <a:bodyPr/>
        <a:lstStyle/>
        <a:p>
          <a:endParaRPr lang="fr-FR"/>
        </a:p>
      </dgm:t>
    </dgm:pt>
    <dgm:pt modelId="{88734D1E-F82D-45C0-901C-D9FF309C77A9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A8 – </a:t>
          </a:r>
          <a:r>
            <a:rPr lang="fr-FR" b="0" i="0" dirty="0" smtClean="0"/>
            <a:t>Cross-Site </a:t>
          </a:r>
          <a:r>
            <a:rPr lang="fr-FR" b="0" i="0" dirty="0" err="1" smtClean="0"/>
            <a:t>Request</a:t>
          </a:r>
          <a:r>
            <a:rPr lang="fr-FR" b="0" i="0" dirty="0" smtClean="0"/>
            <a:t> </a:t>
          </a:r>
          <a:r>
            <a:rPr lang="fr-FR" b="0" i="0" dirty="0" err="1" smtClean="0"/>
            <a:t>Forgery</a:t>
          </a:r>
          <a:endParaRPr lang="fr-FR" dirty="0"/>
        </a:p>
      </dgm:t>
    </dgm:pt>
    <dgm:pt modelId="{87493F2D-3CF9-497E-825D-43B1E274FFB0}" type="parTrans" cxnId="{AAC5698B-AA89-4DFC-9401-83302CE50C21}">
      <dgm:prSet/>
      <dgm:spPr/>
      <dgm:t>
        <a:bodyPr/>
        <a:lstStyle/>
        <a:p>
          <a:endParaRPr lang="fr-FR"/>
        </a:p>
      </dgm:t>
    </dgm:pt>
    <dgm:pt modelId="{95BDF074-B235-4E4C-BBB4-880F5E152B84}" type="sibTrans" cxnId="{AAC5698B-AA89-4DFC-9401-83302CE50C21}">
      <dgm:prSet/>
      <dgm:spPr/>
      <dgm:t>
        <a:bodyPr/>
        <a:lstStyle/>
        <a:p>
          <a:endParaRPr lang="fr-FR"/>
        </a:p>
      </dgm:t>
    </dgm:pt>
    <dgm:pt modelId="{637D3E78-4832-4EFB-87E1-A00D0132B727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A9 – </a:t>
          </a:r>
          <a:r>
            <a:rPr lang="en-US" b="0" i="0" dirty="0" smtClean="0"/>
            <a:t>Using Components with Known Vulnerabilities</a:t>
          </a:r>
          <a:endParaRPr lang="fr-FR" dirty="0"/>
        </a:p>
      </dgm:t>
    </dgm:pt>
    <dgm:pt modelId="{CB01D4F3-2D5B-40C6-AE97-2E2747FB36D2}" type="parTrans" cxnId="{4834B512-D72D-412F-9F74-34C691C71BFE}">
      <dgm:prSet/>
      <dgm:spPr/>
      <dgm:t>
        <a:bodyPr/>
        <a:lstStyle/>
        <a:p>
          <a:endParaRPr lang="fr-FR"/>
        </a:p>
      </dgm:t>
    </dgm:pt>
    <dgm:pt modelId="{136A7843-0BAC-4774-AC0C-3FCCD60CB956}" type="sibTrans" cxnId="{4834B512-D72D-412F-9F74-34C691C71BFE}">
      <dgm:prSet/>
      <dgm:spPr/>
      <dgm:t>
        <a:bodyPr/>
        <a:lstStyle/>
        <a:p>
          <a:endParaRPr lang="fr-FR"/>
        </a:p>
      </dgm:t>
    </dgm:pt>
    <dgm:pt modelId="{16D549C0-15B9-4CA3-9055-6B4DF720BD5D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A10 – </a:t>
          </a:r>
          <a:r>
            <a:rPr lang="fr-FR" b="0" i="0" dirty="0" err="1" smtClean="0"/>
            <a:t>Unvalidated</a:t>
          </a:r>
          <a:r>
            <a:rPr lang="fr-FR" b="0" i="0" dirty="0" smtClean="0"/>
            <a:t> </a:t>
          </a:r>
          <a:r>
            <a:rPr lang="fr-FR" b="0" i="0" dirty="0" err="1" smtClean="0"/>
            <a:t>Redirects</a:t>
          </a:r>
          <a:r>
            <a:rPr lang="fr-FR" b="0" i="0" dirty="0" smtClean="0"/>
            <a:t> and </a:t>
          </a:r>
          <a:r>
            <a:rPr lang="fr-FR" b="0" i="0" dirty="0" err="1" smtClean="0"/>
            <a:t>Forwards</a:t>
          </a:r>
          <a:endParaRPr lang="fr-FR" dirty="0"/>
        </a:p>
      </dgm:t>
    </dgm:pt>
    <dgm:pt modelId="{7F05936E-65A7-496C-B9CC-4C2A2A237116}" type="parTrans" cxnId="{2ED66849-5F76-4732-A025-C0D1F8720A17}">
      <dgm:prSet/>
      <dgm:spPr/>
      <dgm:t>
        <a:bodyPr/>
        <a:lstStyle/>
        <a:p>
          <a:endParaRPr lang="fr-FR"/>
        </a:p>
      </dgm:t>
    </dgm:pt>
    <dgm:pt modelId="{FA257146-801B-4733-A918-6197A6969661}" type="sibTrans" cxnId="{2ED66849-5F76-4732-A025-C0D1F8720A17}">
      <dgm:prSet/>
      <dgm:spPr/>
      <dgm:t>
        <a:bodyPr/>
        <a:lstStyle/>
        <a:p>
          <a:endParaRPr lang="fr-FR"/>
        </a:p>
      </dgm:t>
    </dgm:pt>
    <dgm:pt modelId="{DD27E173-EB62-4A70-8AEB-65F60076FC9F}" type="pres">
      <dgm:prSet presAssocID="{3B26534F-C263-4D66-9908-EB95F31D238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F9B738FB-721A-40F1-B230-D65D88994429}" type="pres">
      <dgm:prSet presAssocID="{CCB971B8-3477-4BC0-9814-131EC6EF3AE6}" presName="node" presStyleLbl="node1" presStyleIdx="0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7D809A3-0A6D-4B95-AE6F-32255AF1ABE5}" type="pres">
      <dgm:prSet presAssocID="{85599E56-7AE6-48F2-996D-585B85E1E33E}" presName="sibTrans" presStyleCnt="0"/>
      <dgm:spPr/>
    </dgm:pt>
    <dgm:pt modelId="{51315160-EC5C-4B37-86E7-BDB7E6AA8938}" type="pres">
      <dgm:prSet presAssocID="{407FD6F4-DFBA-49AD-BB9F-79B270EAA9CA}" presName="node" presStyleLbl="node1" presStyleIdx="1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7CBAA33-6199-487B-A69E-B5FA9584A15C}" type="pres">
      <dgm:prSet presAssocID="{F74FF02C-AB98-467A-B185-4787439ECC2F}" presName="sibTrans" presStyleCnt="0"/>
      <dgm:spPr/>
    </dgm:pt>
    <dgm:pt modelId="{BCDA4301-B001-45CB-A0DF-81173A9A1A61}" type="pres">
      <dgm:prSet presAssocID="{42FC5F19-DE81-49D2-96E9-691CBAF462B7}" presName="node" presStyleLbl="node1" presStyleIdx="2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0ABBF9F-486E-4755-A6C3-300C70958453}" type="pres">
      <dgm:prSet presAssocID="{840B8C24-3ACE-456C-B8AF-6A1F07786137}" presName="sibTrans" presStyleCnt="0"/>
      <dgm:spPr/>
    </dgm:pt>
    <dgm:pt modelId="{CCC989E0-0DFF-449D-95C6-C78EE2D295AD}" type="pres">
      <dgm:prSet presAssocID="{85A20B14-DF11-493A-976A-1286CFC080E4}" presName="node" presStyleLbl="node1" presStyleIdx="3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23ED9B2-CAD9-4B42-9EE2-683290B430F0}" type="pres">
      <dgm:prSet presAssocID="{215453E2-96E0-411C-BEDE-B5CC06ED3016}" presName="sibTrans" presStyleCnt="0"/>
      <dgm:spPr/>
    </dgm:pt>
    <dgm:pt modelId="{4942891C-26AB-4AAF-9992-762208DD347E}" type="pres">
      <dgm:prSet presAssocID="{B24580C2-76B1-4EE2-B444-46F49921F719}" presName="node" presStyleLbl="node1" presStyleIdx="4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A6BB07F-A9E6-48EE-83E6-20879DB7CB18}" type="pres">
      <dgm:prSet presAssocID="{70936D73-6164-47C1-9E3B-90496548737B}" presName="sibTrans" presStyleCnt="0"/>
      <dgm:spPr/>
    </dgm:pt>
    <dgm:pt modelId="{ACBB974A-1429-4BDE-9805-F58B25699D28}" type="pres">
      <dgm:prSet presAssocID="{137FCB4F-8F9F-4DD6-998D-40CC1854DAEF}" presName="node" presStyleLbl="node1" presStyleIdx="5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8790382-A33E-4AC0-A3CA-6859139EA313}" type="pres">
      <dgm:prSet presAssocID="{DFD5DB9B-30E7-428F-8DEB-CFF30B862587}" presName="sibTrans" presStyleCnt="0"/>
      <dgm:spPr/>
    </dgm:pt>
    <dgm:pt modelId="{7EA96771-28D4-4CC2-907E-A49BF8D5ED5C}" type="pres">
      <dgm:prSet presAssocID="{D5B26DBD-B737-4007-8F11-59E8C98802CF}" presName="node" presStyleLbl="node1" presStyleIdx="6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720C25D-C006-4059-AE13-4DB46FA4894F}" type="pres">
      <dgm:prSet presAssocID="{E3DE1A8D-D0C8-480D-B9BE-E9C96BA144AB}" presName="sibTrans" presStyleCnt="0"/>
      <dgm:spPr/>
    </dgm:pt>
    <dgm:pt modelId="{ED62E311-2F42-4A35-B3AD-FF32DD444DE5}" type="pres">
      <dgm:prSet presAssocID="{88734D1E-F82D-45C0-901C-D9FF309C77A9}" presName="node" presStyleLbl="node1" presStyleIdx="7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D954229-CC87-4583-A4E5-E82DCE3DC9AD}" type="pres">
      <dgm:prSet presAssocID="{95BDF074-B235-4E4C-BBB4-880F5E152B84}" presName="sibTrans" presStyleCnt="0"/>
      <dgm:spPr/>
    </dgm:pt>
    <dgm:pt modelId="{B13DB3B7-AED0-416A-AD7A-F681300AA420}" type="pres">
      <dgm:prSet presAssocID="{637D3E78-4832-4EFB-87E1-A00D0132B727}" presName="node" presStyleLbl="node1" presStyleIdx="8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ACDCB79-75B1-402F-9AB4-9F853A227F64}" type="pres">
      <dgm:prSet presAssocID="{136A7843-0BAC-4774-AC0C-3FCCD60CB956}" presName="sibTrans" presStyleCnt="0"/>
      <dgm:spPr/>
    </dgm:pt>
    <dgm:pt modelId="{ADDAF73E-903B-49E5-A3C8-FD6BB43CB0C2}" type="pres">
      <dgm:prSet presAssocID="{16D549C0-15B9-4CA3-9055-6B4DF720BD5D}" presName="node" presStyleLbl="node1" presStyleIdx="9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AC5698B-AA89-4DFC-9401-83302CE50C21}" srcId="{3B26534F-C263-4D66-9908-EB95F31D2385}" destId="{88734D1E-F82D-45C0-901C-D9FF309C77A9}" srcOrd="7" destOrd="0" parTransId="{87493F2D-3CF9-497E-825D-43B1E274FFB0}" sibTransId="{95BDF074-B235-4E4C-BBB4-880F5E152B84}"/>
    <dgm:cxn modelId="{A96D59C1-0E5C-4EC5-8878-192D8FF59FAA}" srcId="{3B26534F-C263-4D66-9908-EB95F31D2385}" destId="{D5B26DBD-B737-4007-8F11-59E8C98802CF}" srcOrd="6" destOrd="0" parTransId="{54C73017-42F8-4839-A5D1-54C2FA171330}" sibTransId="{E3DE1A8D-D0C8-480D-B9BE-E9C96BA144AB}"/>
    <dgm:cxn modelId="{3D12047E-F19A-485D-A157-E7D6FE171071}" srcId="{3B26534F-C263-4D66-9908-EB95F31D2385}" destId="{CCB971B8-3477-4BC0-9814-131EC6EF3AE6}" srcOrd="0" destOrd="0" parTransId="{52F94ED5-C76E-4699-AC32-58D638551346}" sibTransId="{85599E56-7AE6-48F2-996D-585B85E1E33E}"/>
    <dgm:cxn modelId="{42F5717F-8C3C-4828-BE9A-867E82091810}" type="presOf" srcId="{16D549C0-15B9-4CA3-9055-6B4DF720BD5D}" destId="{ADDAF73E-903B-49E5-A3C8-FD6BB43CB0C2}" srcOrd="0" destOrd="0" presId="urn:microsoft.com/office/officeart/2005/8/layout/default"/>
    <dgm:cxn modelId="{2ED66849-5F76-4732-A025-C0D1F8720A17}" srcId="{3B26534F-C263-4D66-9908-EB95F31D2385}" destId="{16D549C0-15B9-4CA3-9055-6B4DF720BD5D}" srcOrd="9" destOrd="0" parTransId="{7F05936E-65A7-496C-B9CC-4C2A2A237116}" sibTransId="{FA257146-801B-4733-A918-6197A6969661}"/>
    <dgm:cxn modelId="{93405951-A760-4CC1-B347-C490DD2440A3}" srcId="{3B26534F-C263-4D66-9908-EB95F31D2385}" destId="{137FCB4F-8F9F-4DD6-998D-40CC1854DAEF}" srcOrd="5" destOrd="0" parTransId="{66447E93-A978-42C5-AF74-7804BBA39F72}" sibTransId="{DFD5DB9B-30E7-428F-8DEB-CFF30B862587}"/>
    <dgm:cxn modelId="{9B9032B1-6410-4ACE-82BD-46A2FFBC9F9E}" type="presOf" srcId="{42FC5F19-DE81-49D2-96E9-691CBAF462B7}" destId="{BCDA4301-B001-45CB-A0DF-81173A9A1A61}" srcOrd="0" destOrd="0" presId="urn:microsoft.com/office/officeart/2005/8/layout/default"/>
    <dgm:cxn modelId="{4834B512-D72D-412F-9F74-34C691C71BFE}" srcId="{3B26534F-C263-4D66-9908-EB95F31D2385}" destId="{637D3E78-4832-4EFB-87E1-A00D0132B727}" srcOrd="8" destOrd="0" parTransId="{CB01D4F3-2D5B-40C6-AE97-2E2747FB36D2}" sibTransId="{136A7843-0BAC-4774-AC0C-3FCCD60CB956}"/>
    <dgm:cxn modelId="{E96B3C73-6623-43BF-9F41-F23914B4097D}" type="presOf" srcId="{637D3E78-4832-4EFB-87E1-A00D0132B727}" destId="{B13DB3B7-AED0-416A-AD7A-F681300AA420}" srcOrd="0" destOrd="0" presId="urn:microsoft.com/office/officeart/2005/8/layout/default"/>
    <dgm:cxn modelId="{930E2C1B-9F6A-46AC-A54A-C2539C260D81}" srcId="{3B26534F-C263-4D66-9908-EB95F31D2385}" destId="{407FD6F4-DFBA-49AD-BB9F-79B270EAA9CA}" srcOrd="1" destOrd="0" parTransId="{8E9CCAAE-D2B6-4CDB-B751-C890E58F4946}" sibTransId="{F74FF02C-AB98-467A-B185-4787439ECC2F}"/>
    <dgm:cxn modelId="{025CFE34-BF7A-4FB3-9411-0303ACEE8128}" type="presOf" srcId="{D5B26DBD-B737-4007-8F11-59E8C98802CF}" destId="{7EA96771-28D4-4CC2-907E-A49BF8D5ED5C}" srcOrd="0" destOrd="0" presId="urn:microsoft.com/office/officeart/2005/8/layout/default"/>
    <dgm:cxn modelId="{A5342910-E14D-4CD7-A62D-BDE0810EA294}" type="presOf" srcId="{CCB971B8-3477-4BC0-9814-131EC6EF3AE6}" destId="{F9B738FB-721A-40F1-B230-D65D88994429}" srcOrd="0" destOrd="0" presId="urn:microsoft.com/office/officeart/2005/8/layout/default"/>
    <dgm:cxn modelId="{36263B25-6A14-4364-8DBD-9428D346AF89}" type="presOf" srcId="{88734D1E-F82D-45C0-901C-D9FF309C77A9}" destId="{ED62E311-2F42-4A35-B3AD-FF32DD444DE5}" srcOrd="0" destOrd="0" presId="urn:microsoft.com/office/officeart/2005/8/layout/default"/>
    <dgm:cxn modelId="{2280BAA1-DE2E-4ABB-A20A-BF1A9D43EB15}" srcId="{3B26534F-C263-4D66-9908-EB95F31D2385}" destId="{B24580C2-76B1-4EE2-B444-46F49921F719}" srcOrd="4" destOrd="0" parTransId="{62A06AE9-0836-461D-8344-D8888D0E1FEE}" sibTransId="{70936D73-6164-47C1-9E3B-90496548737B}"/>
    <dgm:cxn modelId="{B848E528-0A3E-4C37-B6FC-0FBA95435E71}" type="presOf" srcId="{85A20B14-DF11-493A-976A-1286CFC080E4}" destId="{CCC989E0-0DFF-449D-95C6-C78EE2D295AD}" srcOrd="0" destOrd="0" presId="urn:microsoft.com/office/officeart/2005/8/layout/default"/>
    <dgm:cxn modelId="{76B704D2-A5D3-4C89-B47F-B35715213C3C}" srcId="{3B26534F-C263-4D66-9908-EB95F31D2385}" destId="{85A20B14-DF11-493A-976A-1286CFC080E4}" srcOrd="3" destOrd="0" parTransId="{A1972DF9-AF3D-4C08-A7FC-01DF5D9FE8F9}" sibTransId="{215453E2-96E0-411C-BEDE-B5CC06ED3016}"/>
    <dgm:cxn modelId="{B3F0C95B-817E-42F1-A03C-4C63ACE1C096}" srcId="{3B26534F-C263-4D66-9908-EB95F31D2385}" destId="{42FC5F19-DE81-49D2-96E9-691CBAF462B7}" srcOrd="2" destOrd="0" parTransId="{D300753A-B756-44FD-88FE-F137602354B3}" sibTransId="{840B8C24-3ACE-456C-B8AF-6A1F07786137}"/>
    <dgm:cxn modelId="{70766A9C-82C1-4B32-9820-2CDF20A289A6}" type="presOf" srcId="{137FCB4F-8F9F-4DD6-998D-40CC1854DAEF}" destId="{ACBB974A-1429-4BDE-9805-F58B25699D28}" srcOrd="0" destOrd="0" presId="urn:microsoft.com/office/officeart/2005/8/layout/default"/>
    <dgm:cxn modelId="{9B95B307-F4AB-44DC-894A-BE8A854087B3}" type="presOf" srcId="{407FD6F4-DFBA-49AD-BB9F-79B270EAA9CA}" destId="{51315160-EC5C-4B37-86E7-BDB7E6AA8938}" srcOrd="0" destOrd="0" presId="urn:microsoft.com/office/officeart/2005/8/layout/default"/>
    <dgm:cxn modelId="{B428FE6C-84C0-4BA3-8543-E527C769BA4F}" type="presOf" srcId="{3B26534F-C263-4D66-9908-EB95F31D2385}" destId="{DD27E173-EB62-4A70-8AEB-65F60076FC9F}" srcOrd="0" destOrd="0" presId="urn:microsoft.com/office/officeart/2005/8/layout/default"/>
    <dgm:cxn modelId="{D33F39AC-A484-4A8E-BB9D-CB366EBDA88B}" type="presOf" srcId="{B24580C2-76B1-4EE2-B444-46F49921F719}" destId="{4942891C-26AB-4AAF-9992-762208DD347E}" srcOrd="0" destOrd="0" presId="urn:microsoft.com/office/officeart/2005/8/layout/default"/>
    <dgm:cxn modelId="{4C20ACAE-2B4A-4077-80D5-595FC317915A}" type="presParOf" srcId="{DD27E173-EB62-4A70-8AEB-65F60076FC9F}" destId="{F9B738FB-721A-40F1-B230-D65D88994429}" srcOrd="0" destOrd="0" presId="urn:microsoft.com/office/officeart/2005/8/layout/default"/>
    <dgm:cxn modelId="{6D1F46A0-D0B9-4402-B20B-04D5ACF634C9}" type="presParOf" srcId="{DD27E173-EB62-4A70-8AEB-65F60076FC9F}" destId="{B7D809A3-0A6D-4B95-AE6F-32255AF1ABE5}" srcOrd="1" destOrd="0" presId="urn:microsoft.com/office/officeart/2005/8/layout/default"/>
    <dgm:cxn modelId="{386C01BD-7688-4BF0-A1A1-542B88840281}" type="presParOf" srcId="{DD27E173-EB62-4A70-8AEB-65F60076FC9F}" destId="{51315160-EC5C-4B37-86E7-BDB7E6AA8938}" srcOrd="2" destOrd="0" presId="urn:microsoft.com/office/officeart/2005/8/layout/default"/>
    <dgm:cxn modelId="{A2C94828-A271-468D-B09B-7A219B65105D}" type="presParOf" srcId="{DD27E173-EB62-4A70-8AEB-65F60076FC9F}" destId="{D7CBAA33-6199-487B-A69E-B5FA9584A15C}" srcOrd="3" destOrd="0" presId="urn:microsoft.com/office/officeart/2005/8/layout/default"/>
    <dgm:cxn modelId="{3C41904D-9168-4916-855C-9341CA9D6C0C}" type="presParOf" srcId="{DD27E173-EB62-4A70-8AEB-65F60076FC9F}" destId="{BCDA4301-B001-45CB-A0DF-81173A9A1A61}" srcOrd="4" destOrd="0" presId="urn:microsoft.com/office/officeart/2005/8/layout/default"/>
    <dgm:cxn modelId="{3A9273D0-C04D-4D75-935E-099750722D8E}" type="presParOf" srcId="{DD27E173-EB62-4A70-8AEB-65F60076FC9F}" destId="{E0ABBF9F-486E-4755-A6C3-300C70958453}" srcOrd="5" destOrd="0" presId="urn:microsoft.com/office/officeart/2005/8/layout/default"/>
    <dgm:cxn modelId="{72CD4833-0B57-4A57-B013-7BB75A289C38}" type="presParOf" srcId="{DD27E173-EB62-4A70-8AEB-65F60076FC9F}" destId="{CCC989E0-0DFF-449D-95C6-C78EE2D295AD}" srcOrd="6" destOrd="0" presId="urn:microsoft.com/office/officeart/2005/8/layout/default"/>
    <dgm:cxn modelId="{CE9E96C3-2C49-45EA-8210-6E5D98FBC37A}" type="presParOf" srcId="{DD27E173-EB62-4A70-8AEB-65F60076FC9F}" destId="{723ED9B2-CAD9-4B42-9EE2-683290B430F0}" srcOrd="7" destOrd="0" presId="urn:microsoft.com/office/officeart/2005/8/layout/default"/>
    <dgm:cxn modelId="{391CEDF0-6084-4E64-BE71-5B12E0740B7F}" type="presParOf" srcId="{DD27E173-EB62-4A70-8AEB-65F60076FC9F}" destId="{4942891C-26AB-4AAF-9992-762208DD347E}" srcOrd="8" destOrd="0" presId="urn:microsoft.com/office/officeart/2005/8/layout/default"/>
    <dgm:cxn modelId="{7A89B175-D03C-47A1-A1E7-4A362ED895AE}" type="presParOf" srcId="{DD27E173-EB62-4A70-8AEB-65F60076FC9F}" destId="{0A6BB07F-A9E6-48EE-83E6-20879DB7CB18}" srcOrd="9" destOrd="0" presId="urn:microsoft.com/office/officeart/2005/8/layout/default"/>
    <dgm:cxn modelId="{D879F28B-3614-4846-9FA1-D95AC40D0BBF}" type="presParOf" srcId="{DD27E173-EB62-4A70-8AEB-65F60076FC9F}" destId="{ACBB974A-1429-4BDE-9805-F58B25699D28}" srcOrd="10" destOrd="0" presId="urn:microsoft.com/office/officeart/2005/8/layout/default"/>
    <dgm:cxn modelId="{3AE836A7-A3FE-40FB-8DCD-40C55E59B9AD}" type="presParOf" srcId="{DD27E173-EB62-4A70-8AEB-65F60076FC9F}" destId="{28790382-A33E-4AC0-A3CA-6859139EA313}" srcOrd="11" destOrd="0" presId="urn:microsoft.com/office/officeart/2005/8/layout/default"/>
    <dgm:cxn modelId="{E332F70B-2D7C-4E3B-BE77-873F18F8CE28}" type="presParOf" srcId="{DD27E173-EB62-4A70-8AEB-65F60076FC9F}" destId="{7EA96771-28D4-4CC2-907E-A49BF8D5ED5C}" srcOrd="12" destOrd="0" presId="urn:microsoft.com/office/officeart/2005/8/layout/default"/>
    <dgm:cxn modelId="{AC9268FE-A353-4EFC-9236-E6ABBC158815}" type="presParOf" srcId="{DD27E173-EB62-4A70-8AEB-65F60076FC9F}" destId="{6720C25D-C006-4059-AE13-4DB46FA4894F}" srcOrd="13" destOrd="0" presId="urn:microsoft.com/office/officeart/2005/8/layout/default"/>
    <dgm:cxn modelId="{D503058A-EE7A-4304-9D74-2E8E3916B042}" type="presParOf" srcId="{DD27E173-EB62-4A70-8AEB-65F60076FC9F}" destId="{ED62E311-2F42-4A35-B3AD-FF32DD444DE5}" srcOrd="14" destOrd="0" presId="urn:microsoft.com/office/officeart/2005/8/layout/default"/>
    <dgm:cxn modelId="{5E7EC337-1459-49AB-8430-8132BB11AA49}" type="presParOf" srcId="{DD27E173-EB62-4A70-8AEB-65F60076FC9F}" destId="{4D954229-CC87-4583-A4E5-E82DCE3DC9AD}" srcOrd="15" destOrd="0" presId="urn:microsoft.com/office/officeart/2005/8/layout/default"/>
    <dgm:cxn modelId="{382FE3AE-2218-4A26-A047-55630A1FD656}" type="presParOf" srcId="{DD27E173-EB62-4A70-8AEB-65F60076FC9F}" destId="{B13DB3B7-AED0-416A-AD7A-F681300AA420}" srcOrd="16" destOrd="0" presId="urn:microsoft.com/office/officeart/2005/8/layout/default"/>
    <dgm:cxn modelId="{18392B68-D606-4116-BED3-62147ACBC0E3}" type="presParOf" srcId="{DD27E173-EB62-4A70-8AEB-65F60076FC9F}" destId="{4ACDCB79-75B1-402F-9AB4-9F853A227F64}" srcOrd="17" destOrd="0" presId="urn:microsoft.com/office/officeart/2005/8/layout/default"/>
    <dgm:cxn modelId="{680691EE-E2A8-4204-A1F6-83D3EB526FC6}" type="presParOf" srcId="{DD27E173-EB62-4A70-8AEB-65F60076FC9F}" destId="{ADDAF73E-903B-49E5-A3C8-FD6BB43CB0C2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B26534F-C263-4D66-9908-EB95F31D238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CB971B8-3477-4BC0-9814-131EC6EF3AE6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A1 – Injection</a:t>
          </a:r>
          <a:endParaRPr lang="fr-FR" dirty="0"/>
        </a:p>
      </dgm:t>
    </dgm:pt>
    <dgm:pt modelId="{52F94ED5-C76E-4699-AC32-58D638551346}" type="parTrans" cxnId="{3D12047E-F19A-485D-A157-E7D6FE171071}">
      <dgm:prSet/>
      <dgm:spPr/>
      <dgm:t>
        <a:bodyPr/>
        <a:lstStyle/>
        <a:p>
          <a:endParaRPr lang="fr-FR"/>
        </a:p>
      </dgm:t>
    </dgm:pt>
    <dgm:pt modelId="{85599E56-7AE6-48F2-996D-585B85E1E33E}" type="sibTrans" cxnId="{3D12047E-F19A-485D-A157-E7D6FE171071}">
      <dgm:prSet/>
      <dgm:spPr/>
      <dgm:t>
        <a:bodyPr/>
        <a:lstStyle/>
        <a:p>
          <a:endParaRPr lang="fr-FR"/>
        </a:p>
      </dgm:t>
    </dgm:pt>
    <dgm:pt modelId="{407FD6F4-DFBA-49AD-BB9F-79B270EAA9CA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A2 – </a:t>
          </a:r>
          <a:r>
            <a:rPr lang="en-US" b="0" i="0" dirty="0" smtClean="0"/>
            <a:t>Broken Authentication and Session Management</a:t>
          </a:r>
          <a:endParaRPr lang="fr-FR" dirty="0"/>
        </a:p>
      </dgm:t>
    </dgm:pt>
    <dgm:pt modelId="{8E9CCAAE-D2B6-4CDB-B751-C890E58F4946}" type="parTrans" cxnId="{930E2C1B-9F6A-46AC-A54A-C2539C260D81}">
      <dgm:prSet/>
      <dgm:spPr/>
      <dgm:t>
        <a:bodyPr/>
        <a:lstStyle/>
        <a:p>
          <a:endParaRPr lang="fr-FR"/>
        </a:p>
      </dgm:t>
    </dgm:pt>
    <dgm:pt modelId="{F74FF02C-AB98-467A-B185-4787439ECC2F}" type="sibTrans" cxnId="{930E2C1B-9F6A-46AC-A54A-C2539C260D81}">
      <dgm:prSet/>
      <dgm:spPr/>
      <dgm:t>
        <a:bodyPr/>
        <a:lstStyle/>
        <a:p>
          <a:endParaRPr lang="fr-FR"/>
        </a:p>
      </dgm:t>
    </dgm:pt>
    <dgm:pt modelId="{42FC5F19-DE81-49D2-96E9-691CBAF462B7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A3 – </a:t>
          </a:r>
          <a:r>
            <a:rPr lang="fr-FR" b="0" i="0" dirty="0" smtClean="0"/>
            <a:t>Cross-Site Scripting (XSS)</a:t>
          </a:r>
          <a:endParaRPr lang="fr-FR" dirty="0"/>
        </a:p>
      </dgm:t>
    </dgm:pt>
    <dgm:pt modelId="{D300753A-B756-44FD-88FE-F137602354B3}" type="parTrans" cxnId="{B3F0C95B-817E-42F1-A03C-4C63ACE1C096}">
      <dgm:prSet/>
      <dgm:spPr/>
      <dgm:t>
        <a:bodyPr/>
        <a:lstStyle/>
        <a:p>
          <a:endParaRPr lang="fr-FR"/>
        </a:p>
      </dgm:t>
    </dgm:pt>
    <dgm:pt modelId="{840B8C24-3ACE-456C-B8AF-6A1F07786137}" type="sibTrans" cxnId="{B3F0C95B-817E-42F1-A03C-4C63ACE1C096}">
      <dgm:prSet/>
      <dgm:spPr/>
      <dgm:t>
        <a:bodyPr/>
        <a:lstStyle/>
        <a:p>
          <a:endParaRPr lang="fr-FR"/>
        </a:p>
      </dgm:t>
    </dgm:pt>
    <dgm:pt modelId="{85A20B14-DF11-493A-976A-1286CFC080E4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A4 – </a:t>
          </a:r>
          <a:r>
            <a:rPr lang="fr-FR" b="0" i="0" dirty="0" err="1" smtClean="0"/>
            <a:t>Insecure</a:t>
          </a:r>
          <a:r>
            <a:rPr lang="fr-FR" b="0" i="0" dirty="0" smtClean="0"/>
            <a:t> Direct Object </a:t>
          </a:r>
          <a:r>
            <a:rPr lang="fr-FR" b="0" i="0" dirty="0" err="1" smtClean="0"/>
            <a:t>References</a:t>
          </a:r>
          <a:endParaRPr lang="fr-FR" dirty="0"/>
        </a:p>
      </dgm:t>
    </dgm:pt>
    <dgm:pt modelId="{A1972DF9-AF3D-4C08-A7FC-01DF5D9FE8F9}" type="parTrans" cxnId="{76B704D2-A5D3-4C89-B47F-B35715213C3C}">
      <dgm:prSet/>
      <dgm:spPr/>
      <dgm:t>
        <a:bodyPr/>
        <a:lstStyle/>
        <a:p>
          <a:endParaRPr lang="fr-FR"/>
        </a:p>
      </dgm:t>
    </dgm:pt>
    <dgm:pt modelId="{215453E2-96E0-411C-BEDE-B5CC06ED3016}" type="sibTrans" cxnId="{76B704D2-A5D3-4C89-B47F-B35715213C3C}">
      <dgm:prSet/>
      <dgm:spPr/>
      <dgm:t>
        <a:bodyPr/>
        <a:lstStyle/>
        <a:p>
          <a:endParaRPr lang="fr-FR"/>
        </a:p>
      </dgm:t>
    </dgm:pt>
    <dgm:pt modelId="{B24580C2-76B1-4EE2-B444-46F49921F719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A5 – </a:t>
          </a:r>
          <a:r>
            <a:rPr lang="fr-FR" b="0" i="0" dirty="0" smtClean="0"/>
            <a:t>Security </a:t>
          </a:r>
          <a:r>
            <a:rPr lang="fr-FR" b="0" i="0" dirty="0" err="1" smtClean="0"/>
            <a:t>Misconfiguration</a:t>
          </a:r>
          <a:endParaRPr lang="fr-FR" dirty="0"/>
        </a:p>
      </dgm:t>
    </dgm:pt>
    <dgm:pt modelId="{62A06AE9-0836-461D-8344-D8888D0E1FEE}" type="parTrans" cxnId="{2280BAA1-DE2E-4ABB-A20A-BF1A9D43EB15}">
      <dgm:prSet/>
      <dgm:spPr/>
      <dgm:t>
        <a:bodyPr/>
        <a:lstStyle/>
        <a:p>
          <a:endParaRPr lang="fr-FR"/>
        </a:p>
      </dgm:t>
    </dgm:pt>
    <dgm:pt modelId="{70936D73-6164-47C1-9E3B-90496548737B}" type="sibTrans" cxnId="{2280BAA1-DE2E-4ABB-A20A-BF1A9D43EB15}">
      <dgm:prSet/>
      <dgm:spPr/>
      <dgm:t>
        <a:bodyPr/>
        <a:lstStyle/>
        <a:p>
          <a:endParaRPr lang="fr-FR"/>
        </a:p>
      </dgm:t>
    </dgm:pt>
    <dgm:pt modelId="{137FCB4F-8F9F-4DD6-998D-40CC1854DAEF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A6 – </a:t>
          </a:r>
          <a:r>
            <a:rPr lang="fr-FR" b="0" i="0" dirty="0" smtClean="0"/>
            <a:t>Sensitive Data </a:t>
          </a:r>
          <a:r>
            <a:rPr lang="fr-FR" b="0" i="0" dirty="0" err="1" smtClean="0"/>
            <a:t>Exposure</a:t>
          </a:r>
          <a:endParaRPr lang="fr-FR" dirty="0"/>
        </a:p>
      </dgm:t>
    </dgm:pt>
    <dgm:pt modelId="{66447E93-A978-42C5-AF74-7804BBA39F72}" type="parTrans" cxnId="{93405951-A760-4CC1-B347-C490DD2440A3}">
      <dgm:prSet/>
      <dgm:spPr/>
      <dgm:t>
        <a:bodyPr/>
        <a:lstStyle/>
        <a:p>
          <a:endParaRPr lang="fr-FR"/>
        </a:p>
      </dgm:t>
    </dgm:pt>
    <dgm:pt modelId="{DFD5DB9B-30E7-428F-8DEB-CFF30B862587}" type="sibTrans" cxnId="{93405951-A760-4CC1-B347-C490DD2440A3}">
      <dgm:prSet/>
      <dgm:spPr/>
      <dgm:t>
        <a:bodyPr/>
        <a:lstStyle/>
        <a:p>
          <a:endParaRPr lang="fr-FR"/>
        </a:p>
      </dgm:t>
    </dgm:pt>
    <dgm:pt modelId="{D5B26DBD-B737-4007-8F11-59E8C98802CF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A7 – </a:t>
          </a:r>
          <a:r>
            <a:rPr lang="en-US" b="0" i="0" dirty="0" smtClean="0"/>
            <a:t>Missing Function Level Access Control</a:t>
          </a:r>
          <a:endParaRPr lang="fr-FR" dirty="0"/>
        </a:p>
      </dgm:t>
    </dgm:pt>
    <dgm:pt modelId="{54C73017-42F8-4839-A5D1-54C2FA171330}" type="parTrans" cxnId="{A96D59C1-0E5C-4EC5-8878-192D8FF59FAA}">
      <dgm:prSet/>
      <dgm:spPr/>
      <dgm:t>
        <a:bodyPr/>
        <a:lstStyle/>
        <a:p>
          <a:endParaRPr lang="fr-FR"/>
        </a:p>
      </dgm:t>
    </dgm:pt>
    <dgm:pt modelId="{E3DE1A8D-D0C8-480D-B9BE-E9C96BA144AB}" type="sibTrans" cxnId="{A96D59C1-0E5C-4EC5-8878-192D8FF59FAA}">
      <dgm:prSet/>
      <dgm:spPr/>
      <dgm:t>
        <a:bodyPr/>
        <a:lstStyle/>
        <a:p>
          <a:endParaRPr lang="fr-FR"/>
        </a:p>
      </dgm:t>
    </dgm:pt>
    <dgm:pt modelId="{88734D1E-F82D-45C0-901C-D9FF309C77A9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A8 – </a:t>
          </a:r>
          <a:r>
            <a:rPr lang="fr-FR" b="0" i="0" dirty="0" smtClean="0"/>
            <a:t>Cross-Site </a:t>
          </a:r>
          <a:r>
            <a:rPr lang="fr-FR" b="0" i="0" dirty="0" err="1" smtClean="0"/>
            <a:t>Request</a:t>
          </a:r>
          <a:r>
            <a:rPr lang="fr-FR" b="0" i="0" dirty="0" smtClean="0"/>
            <a:t> </a:t>
          </a:r>
          <a:r>
            <a:rPr lang="fr-FR" b="0" i="0" dirty="0" err="1" smtClean="0"/>
            <a:t>Forgery</a:t>
          </a:r>
          <a:endParaRPr lang="fr-FR" dirty="0"/>
        </a:p>
      </dgm:t>
    </dgm:pt>
    <dgm:pt modelId="{87493F2D-3CF9-497E-825D-43B1E274FFB0}" type="parTrans" cxnId="{AAC5698B-AA89-4DFC-9401-83302CE50C21}">
      <dgm:prSet/>
      <dgm:spPr/>
      <dgm:t>
        <a:bodyPr/>
        <a:lstStyle/>
        <a:p>
          <a:endParaRPr lang="fr-FR"/>
        </a:p>
      </dgm:t>
    </dgm:pt>
    <dgm:pt modelId="{95BDF074-B235-4E4C-BBB4-880F5E152B84}" type="sibTrans" cxnId="{AAC5698B-AA89-4DFC-9401-83302CE50C21}">
      <dgm:prSet/>
      <dgm:spPr/>
      <dgm:t>
        <a:bodyPr/>
        <a:lstStyle/>
        <a:p>
          <a:endParaRPr lang="fr-FR"/>
        </a:p>
      </dgm:t>
    </dgm:pt>
    <dgm:pt modelId="{637D3E78-4832-4EFB-87E1-A00D0132B727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A9 – </a:t>
          </a:r>
          <a:r>
            <a:rPr lang="en-US" b="0" i="0" dirty="0" smtClean="0"/>
            <a:t>Using Components with Known Vulnerabilities</a:t>
          </a:r>
          <a:endParaRPr lang="fr-FR" dirty="0"/>
        </a:p>
      </dgm:t>
    </dgm:pt>
    <dgm:pt modelId="{CB01D4F3-2D5B-40C6-AE97-2E2747FB36D2}" type="parTrans" cxnId="{4834B512-D72D-412F-9F74-34C691C71BFE}">
      <dgm:prSet/>
      <dgm:spPr/>
      <dgm:t>
        <a:bodyPr/>
        <a:lstStyle/>
        <a:p>
          <a:endParaRPr lang="fr-FR"/>
        </a:p>
      </dgm:t>
    </dgm:pt>
    <dgm:pt modelId="{136A7843-0BAC-4774-AC0C-3FCCD60CB956}" type="sibTrans" cxnId="{4834B512-D72D-412F-9F74-34C691C71BFE}">
      <dgm:prSet/>
      <dgm:spPr/>
      <dgm:t>
        <a:bodyPr/>
        <a:lstStyle/>
        <a:p>
          <a:endParaRPr lang="fr-FR"/>
        </a:p>
      </dgm:t>
    </dgm:pt>
    <dgm:pt modelId="{16D549C0-15B9-4CA3-9055-6B4DF720BD5D}">
      <dgm:prSet phldrT="[Text]"/>
      <dgm:spPr>
        <a:solidFill>
          <a:schemeClr val="bg1">
            <a:lumMod val="85000"/>
          </a:schemeClr>
        </a:solidFill>
      </dgm:spPr>
      <dgm:t>
        <a:bodyPr anchor="t"/>
        <a:lstStyle/>
        <a:p>
          <a:r>
            <a:rPr lang="fr-FR" dirty="0" smtClean="0"/>
            <a:t>A10 – </a:t>
          </a:r>
          <a:r>
            <a:rPr lang="fr-FR" b="0" i="0" dirty="0" err="1" smtClean="0"/>
            <a:t>Unvalidated</a:t>
          </a:r>
          <a:r>
            <a:rPr lang="fr-FR" b="0" i="0" dirty="0" smtClean="0"/>
            <a:t> </a:t>
          </a:r>
          <a:r>
            <a:rPr lang="fr-FR" b="0" i="0" dirty="0" err="1" smtClean="0"/>
            <a:t>Redirects</a:t>
          </a:r>
          <a:r>
            <a:rPr lang="fr-FR" b="0" i="0" dirty="0" smtClean="0"/>
            <a:t> and </a:t>
          </a:r>
          <a:r>
            <a:rPr lang="fr-FR" b="0" i="0" dirty="0" err="1" smtClean="0"/>
            <a:t>Forwards</a:t>
          </a:r>
          <a:endParaRPr lang="fr-FR" dirty="0"/>
        </a:p>
      </dgm:t>
    </dgm:pt>
    <dgm:pt modelId="{7F05936E-65A7-496C-B9CC-4C2A2A237116}" type="parTrans" cxnId="{2ED66849-5F76-4732-A025-C0D1F8720A17}">
      <dgm:prSet/>
      <dgm:spPr/>
      <dgm:t>
        <a:bodyPr/>
        <a:lstStyle/>
        <a:p>
          <a:endParaRPr lang="fr-FR"/>
        </a:p>
      </dgm:t>
    </dgm:pt>
    <dgm:pt modelId="{FA257146-801B-4733-A918-6197A6969661}" type="sibTrans" cxnId="{2ED66849-5F76-4732-A025-C0D1F8720A17}">
      <dgm:prSet/>
      <dgm:spPr/>
      <dgm:t>
        <a:bodyPr/>
        <a:lstStyle/>
        <a:p>
          <a:endParaRPr lang="fr-FR"/>
        </a:p>
      </dgm:t>
    </dgm:pt>
    <dgm:pt modelId="{DD27E173-EB62-4A70-8AEB-65F60076FC9F}" type="pres">
      <dgm:prSet presAssocID="{3B26534F-C263-4D66-9908-EB95F31D238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F9B738FB-721A-40F1-B230-D65D88994429}" type="pres">
      <dgm:prSet presAssocID="{CCB971B8-3477-4BC0-9814-131EC6EF3AE6}" presName="node" presStyleLbl="node1" presStyleIdx="0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7D809A3-0A6D-4B95-AE6F-32255AF1ABE5}" type="pres">
      <dgm:prSet presAssocID="{85599E56-7AE6-48F2-996D-585B85E1E33E}" presName="sibTrans" presStyleCnt="0"/>
      <dgm:spPr/>
    </dgm:pt>
    <dgm:pt modelId="{51315160-EC5C-4B37-86E7-BDB7E6AA8938}" type="pres">
      <dgm:prSet presAssocID="{407FD6F4-DFBA-49AD-BB9F-79B270EAA9CA}" presName="node" presStyleLbl="node1" presStyleIdx="1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7CBAA33-6199-487B-A69E-B5FA9584A15C}" type="pres">
      <dgm:prSet presAssocID="{F74FF02C-AB98-467A-B185-4787439ECC2F}" presName="sibTrans" presStyleCnt="0"/>
      <dgm:spPr/>
    </dgm:pt>
    <dgm:pt modelId="{BCDA4301-B001-45CB-A0DF-81173A9A1A61}" type="pres">
      <dgm:prSet presAssocID="{42FC5F19-DE81-49D2-96E9-691CBAF462B7}" presName="node" presStyleLbl="node1" presStyleIdx="2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0ABBF9F-486E-4755-A6C3-300C70958453}" type="pres">
      <dgm:prSet presAssocID="{840B8C24-3ACE-456C-B8AF-6A1F07786137}" presName="sibTrans" presStyleCnt="0"/>
      <dgm:spPr/>
    </dgm:pt>
    <dgm:pt modelId="{CCC989E0-0DFF-449D-95C6-C78EE2D295AD}" type="pres">
      <dgm:prSet presAssocID="{85A20B14-DF11-493A-976A-1286CFC080E4}" presName="node" presStyleLbl="node1" presStyleIdx="3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23ED9B2-CAD9-4B42-9EE2-683290B430F0}" type="pres">
      <dgm:prSet presAssocID="{215453E2-96E0-411C-BEDE-B5CC06ED3016}" presName="sibTrans" presStyleCnt="0"/>
      <dgm:spPr/>
    </dgm:pt>
    <dgm:pt modelId="{4942891C-26AB-4AAF-9992-762208DD347E}" type="pres">
      <dgm:prSet presAssocID="{B24580C2-76B1-4EE2-B444-46F49921F719}" presName="node" presStyleLbl="node1" presStyleIdx="4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A6BB07F-A9E6-48EE-83E6-20879DB7CB18}" type="pres">
      <dgm:prSet presAssocID="{70936D73-6164-47C1-9E3B-90496548737B}" presName="sibTrans" presStyleCnt="0"/>
      <dgm:spPr/>
    </dgm:pt>
    <dgm:pt modelId="{ACBB974A-1429-4BDE-9805-F58B25699D28}" type="pres">
      <dgm:prSet presAssocID="{137FCB4F-8F9F-4DD6-998D-40CC1854DAEF}" presName="node" presStyleLbl="node1" presStyleIdx="5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8790382-A33E-4AC0-A3CA-6859139EA313}" type="pres">
      <dgm:prSet presAssocID="{DFD5DB9B-30E7-428F-8DEB-CFF30B862587}" presName="sibTrans" presStyleCnt="0"/>
      <dgm:spPr/>
    </dgm:pt>
    <dgm:pt modelId="{7EA96771-28D4-4CC2-907E-A49BF8D5ED5C}" type="pres">
      <dgm:prSet presAssocID="{D5B26DBD-B737-4007-8F11-59E8C98802CF}" presName="node" presStyleLbl="node1" presStyleIdx="6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720C25D-C006-4059-AE13-4DB46FA4894F}" type="pres">
      <dgm:prSet presAssocID="{E3DE1A8D-D0C8-480D-B9BE-E9C96BA144AB}" presName="sibTrans" presStyleCnt="0"/>
      <dgm:spPr/>
    </dgm:pt>
    <dgm:pt modelId="{ED62E311-2F42-4A35-B3AD-FF32DD444DE5}" type="pres">
      <dgm:prSet presAssocID="{88734D1E-F82D-45C0-901C-D9FF309C77A9}" presName="node" presStyleLbl="node1" presStyleIdx="7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D954229-CC87-4583-A4E5-E82DCE3DC9AD}" type="pres">
      <dgm:prSet presAssocID="{95BDF074-B235-4E4C-BBB4-880F5E152B84}" presName="sibTrans" presStyleCnt="0"/>
      <dgm:spPr/>
    </dgm:pt>
    <dgm:pt modelId="{B13DB3B7-AED0-416A-AD7A-F681300AA420}" type="pres">
      <dgm:prSet presAssocID="{637D3E78-4832-4EFB-87E1-A00D0132B727}" presName="node" presStyleLbl="node1" presStyleIdx="8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ACDCB79-75B1-402F-9AB4-9F853A227F64}" type="pres">
      <dgm:prSet presAssocID="{136A7843-0BAC-4774-AC0C-3FCCD60CB956}" presName="sibTrans" presStyleCnt="0"/>
      <dgm:spPr/>
    </dgm:pt>
    <dgm:pt modelId="{ADDAF73E-903B-49E5-A3C8-FD6BB43CB0C2}" type="pres">
      <dgm:prSet presAssocID="{16D549C0-15B9-4CA3-9055-6B4DF720BD5D}" presName="node" presStyleLbl="node1" presStyleIdx="9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AC5698B-AA89-4DFC-9401-83302CE50C21}" srcId="{3B26534F-C263-4D66-9908-EB95F31D2385}" destId="{88734D1E-F82D-45C0-901C-D9FF309C77A9}" srcOrd="7" destOrd="0" parTransId="{87493F2D-3CF9-497E-825D-43B1E274FFB0}" sibTransId="{95BDF074-B235-4E4C-BBB4-880F5E152B84}"/>
    <dgm:cxn modelId="{A96D59C1-0E5C-4EC5-8878-192D8FF59FAA}" srcId="{3B26534F-C263-4D66-9908-EB95F31D2385}" destId="{D5B26DBD-B737-4007-8F11-59E8C98802CF}" srcOrd="6" destOrd="0" parTransId="{54C73017-42F8-4839-A5D1-54C2FA171330}" sibTransId="{E3DE1A8D-D0C8-480D-B9BE-E9C96BA144AB}"/>
    <dgm:cxn modelId="{936E34C6-9E2F-4104-BB84-CE74EE5E89AC}" type="presOf" srcId="{637D3E78-4832-4EFB-87E1-A00D0132B727}" destId="{B13DB3B7-AED0-416A-AD7A-F681300AA420}" srcOrd="0" destOrd="0" presId="urn:microsoft.com/office/officeart/2005/8/layout/default"/>
    <dgm:cxn modelId="{3D12047E-F19A-485D-A157-E7D6FE171071}" srcId="{3B26534F-C263-4D66-9908-EB95F31D2385}" destId="{CCB971B8-3477-4BC0-9814-131EC6EF3AE6}" srcOrd="0" destOrd="0" parTransId="{52F94ED5-C76E-4699-AC32-58D638551346}" sibTransId="{85599E56-7AE6-48F2-996D-585B85E1E33E}"/>
    <dgm:cxn modelId="{EC3CBCDE-9D70-47D8-BA31-AFAFCAD5F440}" type="presOf" srcId="{3B26534F-C263-4D66-9908-EB95F31D2385}" destId="{DD27E173-EB62-4A70-8AEB-65F60076FC9F}" srcOrd="0" destOrd="0" presId="urn:microsoft.com/office/officeart/2005/8/layout/default"/>
    <dgm:cxn modelId="{C278F974-138E-403A-90B8-AC161C58A263}" type="presOf" srcId="{85A20B14-DF11-493A-976A-1286CFC080E4}" destId="{CCC989E0-0DFF-449D-95C6-C78EE2D295AD}" srcOrd="0" destOrd="0" presId="urn:microsoft.com/office/officeart/2005/8/layout/default"/>
    <dgm:cxn modelId="{2F48ED8D-D272-4F8E-86D0-6458A4DCDD86}" type="presOf" srcId="{B24580C2-76B1-4EE2-B444-46F49921F719}" destId="{4942891C-26AB-4AAF-9992-762208DD347E}" srcOrd="0" destOrd="0" presId="urn:microsoft.com/office/officeart/2005/8/layout/default"/>
    <dgm:cxn modelId="{2ED66849-5F76-4732-A025-C0D1F8720A17}" srcId="{3B26534F-C263-4D66-9908-EB95F31D2385}" destId="{16D549C0-15B9-4CA3-9055-6B4DF720BD5D}" srcOrd="9" destOrd="0" parTransId="{7F05936E-65A7-496C-B9CC-4C2A2A237116}" sibTransId="{FA257146-801B-4733-A918-6197A6969661}"/>
    <dgm:cxn modelId="{93405951-A760-4CC1-B347-C490DD2440A3}" srcId="{3B26534F-C263-4D66-9908-EB95F31D2385}" destId="{137FCB4F-8F9F-4DD6-998D-40CC1854DAEF}" srcOrd="5" destOrd="0" parTransId="{66447E93-A978-42C5-AF74-7804BBA39F72}" sibTransId="{DFD5DB9B-30E7-428F-8DEB-CFF30B862587}"/>
    <dgm:cxn modelId="{914D4740-2450-4E00-A11C-F2720BA38BA7}" type="presOf" srcId="{CCB971B8-3477-4BC0-9814-131EC6EF3AE6}" destId="{F9B738FB-721A-40F1-B230-D65D88994429}" srcOrd="0" destOrd="0" presId="urn:microsoft.com/office/officeart/2005/8/layout/default"/>
    <dgm:cxn modelId="{4834B512-D72D-412F-9F74-34C691C71BFE}" srcId="{3B26534F-C263-4D66-9908-EB95F31D2385}" destId="{637D3E78-4832-4EFB-87E1-A00D0132B727}" srcOrd="8" destOrd="0" parTransId="{CB01D4F3-2D5B-40C6-AE97-2E2747FB36D2}" sibTransId="{136A7843-0BAC-4774-AC0C-3FCCD60CB956}"/>
    <dgm:cxn modelId="{0F7AFA17-77DB-408F-80F7-B14E65EA3EA5}" type="presOf" srcId="{D5B26DBD-B737-4007-8F11-59E8C98802CF}" destId="{7EA96771-28D4-4CC2-907E-A49BF8D5ED5C}" srcOrd="0" destOrd="0" presId="urn:microsoft.com/office/officeart/2005/8/layout/default"/>
    <dgm:cxn modelId="{AE2CA8C4-5170-4DE8-94FC-5BD4BC48A469}" type="presOf" srcId="{16D549C0-15B9-4CA3-9055-6B4DF720BD5D}" destId="{ADDAF73E-903B-49E5-A3C8-FD6BB43CB0C2}" srcOrd="0" destOrd="0" presId="urn:microsoft.com/office/officeart/2005/8/layout/default"/>
    <dgm:cxn modelId="{930E2C1B-9F6A-46AC-A54A-C2539C260D81}" srcId="{3B26534F-C263-4D66-9908-EB95F31D2385}" destId="{407FD6F4-DFBA-49AD-BB9F-79B270EAA9CA}" srcOrd="1" destOrd="0" parTransId="{8E9CCAAE-D2B6-4CDB-B751-C890E58F4946}" sibTransId="{F74FF02C-AB98-467A-B185-4787439ECC2F}"/>
    <dgm:cxn modelId="{238F2921-76F6-403B-884A-AEFB38250B1B}" type="presOf" srcId="{407FD6F4-DFBA-49AD-BB9F-79B270EAA9CA}" destId="{51315160-EC5C-4B37-86E7-BDB7E6AA8938}" srcOrd="0" destOrd="0" presId="urn:microsoft.com/office/officeart/2005/8/layout/default"/>
    <dgm:cxn modelId="{2280BAA1-DE2E-4ABB-A20A-BF1A9D43EB15}" srcId="{3B26534F-C263-4D66-9908-EB95F31D2385}" destId="{B24580C2-76B1-4EE2-B444-46F49921F719}" srcOrd="4" destOrd="0" parTransId="{62A06AE9-0836-461D-8344-D8888D0E1FEE}" sibTransId="{70936D73-6164-47C1-9E3B-90496548737B}"/>
    <dgm:cxn modelId="{76B704D2-A5D3-4C89-B47F-B35715213C3C}" srcId="{3B26534F-C263-4D66-9908-EB95F31D2385}" destId="{85A20B14-DF11-493A-976A-1286CFC080E4}" srcOrd="3" destOrd="0" parTransId="{A1972DF9-AF3D-4C08-A7FC-01DF5D9FE8F9}" sibTransId="{215453E2-96E0-411C-BEDE-B5CC06ED3016}"/>
    <dgm:cxn modelId="{B3F0C95B-817E-42F1-A03C-4C63ACE1C096}" srcId="{3B26534F-C263-4D66-9908-EB95F31D2385}" destId="{42FC5F19-DE81-49D2-96E9-691CBAF462B7}" srcOrd="2" destOrd="0" parTransId="{D300753A-B756-44FD-88FE-F137602354B3}" sibTransId="{840B8C24-3ACE-456C-B8AF-6A1F07786137}"/>
    <dgm:cxn modelId="{EE0725E0-2094-401C-A08F-78CE56056FA2}" type="presOf" srcId="{137FCB4F-8F9F-4DD6-998D-40CC1854DAEF}" destId="{ACBB974A-1429-4BDE-9805-F58B25699D28}" srcOrd="0" destOrd="0" presId="urn:microsoft.com/office/officeart/2005/8/layout/default"/>
    <dgm:cxn modelId="{6CB61B10-02D3-4575-8023-F5B08164A81C}" type="presOf" srcId="{42FC5F19-DE81-49D2-96E9-691CBAF462B7}" destId="{BCDA4301-B001-45CB-A0DF-81173A9A1A61}" srcOrd="0" destOrd="0" presId="urn:microsoft.com/office/officeart/2005/8/layout/default"/>
    <dgm:cxn modelId="{6BBC43ED-B8B7-4C7B-922B-EB25430C19E2}" type="presOf" srcId="{88734D1E-F82D-45C0-901C-D9FF309C77A9}" destId="{ED62E311-2F42-4A35-B3AD-FF32DD444DE5}" srcOrd="0" destOrd="0" presId="urn:microsoft.com/office/officeart/2005/8/layout/default"/>
    <dgm:cxn modelId="{37A17C31-9F4D-406D-8B7D-DB4CF3BF71FC}" type="presParOf" srcId="{DD27E173-EB62-4A70-8AEB-65F60076FC9F}" destId="{F9B738FB-721A-40F1-B230-D65D88994429}" srcOrd="0" destOrd="0" presId="urn:microsoft.com/office/officeart/2005/8/layout/default"/>
    <dgm:cxn modelId="{DFBA0CD5-20D5-41B7-B6FC-EBDDFB2046EF}" type="presParOf" srcId="{DD27E173-EB62-4A70-8AEB-65F60076FC9F}" destId="{B7D809A3-0A6D-4B95-AE6F-32255AF1ABE5}" srcOrd="1" destOrd="0" presId="urn:microsoft.com/office/officeart/2005/8/layout/default"/>
    <dgm:cxn modelId="{A235ADAA-66C2-4699-BDAE-E787193DF749}" type="presParOf" srcId="{DD27E173-EB62-4A70-8AEB-65F60076FC9F}" destId="{51315160-EC5C-4B37-86E7-BDB7E6AA8938}" srcOrd="2" destOrd="0" presId="urn:microsoft.com/office/officeart/2005/8/layout/default"/>
    <dgm:cxn modelId="{EB29AA39-600D-48A1-ABBF-C80FEB8EAAAA}" type="presParOf" srcId="{DD27E173-EB62-4A70-8AEB-65F60076FC9F}" destId="{D7CBAA33-6199-487B-A69E-B5FA9584A15C}" srcOrd="3" destOrd="0" presId="urn:microsoft.com/office/officeart/2005/8/layout/default"/>
    <dgm:cxn modelId="{31229DDC-DDBD-4643-A698-6DFF1026652F}" type="presParOf" srcId="{DD27E173-EB62-4A70-8AEB-65F60076FC9F}" destId="{BCDA4301-B001-45CB-A0DF-81173A9A1A61}" srcOrd="4" destOrd="0" presId="urn:microsoft.com/office/officeart/2005/8/layout/default"/>
    <dgm:cxn modelId="{D33E3363-D9D5-4642-9E50-6D3143D02B9C}" type="presParOf" srcId="{DD27E173-EB62-4A70-8AEB-65F60076FC9F}" destId="{E0ABBF9F-486E-4755-A6C3-300C70958453}" srcOrd="5" destOrd="0" presId="urn:microsoft.com/office/officeart/2005/8/layout/default"/>
    <dgm:cxn modelId="{D54AC41D-1D28-4D73-B3C0-03076F897E6A}" type="presParOf" srcId="{DD27E173-EB62-4A70-8AEB-65F60076FC9F}" destId="{CCC989E0-0DFF-449D-95C6-C78EE2D295AD}" srcOrd="6" destOrd="0" presId="urn:microsoft.com/office/officeart/2005/8/layout/default"/>
    <dgm:cxn modelId="{7E8CA76E-CDE5-40AB-8547-E68CFCBC0226}" type="presParOf" srcId="{DD27E173-EB62-4A70-8AEB-65F60076FC9F}" destId="{723ED9B2-CAD9-4B42-9EE2-683290B430F0}" srcOrd="7" destOrd="0" presId="urn:microsoft.com/office/officeart/2005/8/layout/default"/>
    <dgm:cxn modelId="{AB8A8246-7066-41B7-89AE-03957050A0A1}" type="presParOf" srcId="{DD27E173-EB62-4A70-8AEB-65F60076FC9F}" destId="{4942891C-26AB-4AAF-9992-762208DD347E}" srcOrd="8" destOrd="0" presId="urn:microsoft.com/office/officeart/2005/8/layout/default"/>
    <dgm:cxn modelId="{9D547B32-BE93-4B78-9AAC-BCB62353E0DB}" type="presParOf" srcId="{DD27E173-EB62-4A70-8AEB-65F60076FC9F}" destId="{0A6BB07F-A9E6-48EE-83E6-20879DB7CB18}" srcOrd="9" destOrd="0" presId="urn:microsoft.com/office/officeart/2005/8/layout/default"/>
    <dgm:cxn modelId="{11BFBF64-818A-4D0B-B953-C14666A22C44}" type="presParOf" srcId="{DD27E173-EB62-4A70-8AEB-65F60076FC9F}" destId="{ACBB974A-1429-4BDE-9805-F58B25699D28}" srcOrd="10" destOrd="0" presId="urn:microsoft.com/office/officeart/2005/8/layout/default"/>
    <dgm:cxn modelId="{A038DB3C-EFE8-4A5F-AA7C-133039721E94}" type="presParOf" srcId="{DD27E173-EB62-4A70-8AEB-65F60076FC9F}" destId="{28790382-A33E-4AC0-A3CA-6859139EA313}" srcOrd="11" destOrd="0" presId="urn:microsoft.com/office/officeart/2005/8/layout/default"/>
    <dgm:cxn modelId="{AC508BF1-C159-411A-8A7B-86BE439C155B}" type="presParOf" srcId="{DD27E173-EB62-4A70-8AEB-65F60076FC9F}" destId="{7EA96771-28D4-4CC2-907E-A49BF8D5ED5C}" srcOrd="12" destOrd="0" presId="urn:microsoft.com/office/officeart/2005/8/layout/default"/>
    <dgm:cxn modelId="{C444E18C-DF6A-4865-99D8-D59106EF8A73}" type="presParOf" srcId="{DD27E173-EB62-4A70-8AEB-65F60076FC9F}" destId="{6720C25D-C006-4059-AE13-4DB46FA4894F}" srcOrd="13" destOrd="0" presId="urn:microsoft.com/office/officeart/2005/8/layout/default"/>
    <dgm:cxn modelId="{D85EB2AB-F767-464F-B804-F7E56E21C23B}" type="presParOf" srcId="{DD27E173-EB62-4A70-8AEB-65F60076FC9F}" destId="{ED62E311-2F42-4A35-B3AD-FF32DD444DE5}" srcOrd="14" destOrd="0" presId="urn:microsoft.com/office/officeart/2005/8/layout/default"/>
    <dgm:cxn modelId="{A4AA798D-7961-441A-9CEA-EC4255F7E99A}" type="presParOf" srcId="{DD27E173-EB62-4A70-8AEB-65F60076FC9F}" destId="{4D954229-CC87-4583-A4E5-E82DCE3DC9AD}" srcOrd="15" destOrd="0" presId="urn:microsoft.com/office/officeart/2005/8/layout/default"/>
    <dgm:cxn modelId="{0123C8C1-24EF-4181-8574-225DE1E83CE8}" type="presParOf" srcId="{DD27E173-EB62-4A70-8AEB-65F60076FC9F}" destId="{B13DB3B7-AED0-416A-AD7A-F681300AA420}" srcOrd="16" destOrd="0" presId="urn:microsoft.com/office/officeart/2005/8/layout/default"/>
    <dgm:cxn modelId="{64C5AFA6-125C-4EC4-B50E-10A10937BF70}" type="presParOf" srcId="{DD27E173-EB62-4A70-8AEB-65F60076FC9F}" destId="{4ACDCB79-75B1-402F-9AB4-9F853A227F64}" srcOrd="17" destOrd="0" presId="urn:microsoft.com/office/officeart/2005/8/layout/default"/>
    <dgm:cxn modelId="{47015A9B-A2D5-4554-9F60-0B91298F288C}" type="presParOf" srcId="{DD27E173-EB62-4A70-8AEB-65F60076FC9F}" destId="{ADDAF73E-903B-49E5-A3C8-FD6BB43CB0C2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B26534F-C263-4D66-9908-EB95F31D238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CB971B8-3477-4BC0-9814-131EC6EF3AE6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A1 – Injection</a:t>
          </a:r>
          <a:endParaRPr lang="fr-FR" dirty="0"/>
        </a:p>
      </dgm:t>
    </dgm:pt>
    <dgm:pt modelId="{52F94ED5-C76E-4699-AC32-58D638551346}" type="parTrans" cxnId="{3D12047E-F19A-485D-A157-E7D6FE171071}">
      <dgm:prSet/>
      <dgm:spPr/>
      <dgm:t>
        <a:bodyPr/>
        <a:lstStyle/>
        <a:p>
          <a:endParaRPr lang="fr-FR"/>
        </a:p>
      </dgm:t>
    </dgm:pt>
    <dgm:pt modelId="{85599E56-7AE6-48F2-996D-585B85E1E33E}" type="sibTrans" cxnId="{3D12047E-F19A-485D-A157-E7D6FE171071}">
      <dgm:prSet/>
      <dgm:spPr/>
      <dgm:t>
        <a:bodyPr/>
        <a:lstStyle/>
        <a:p>
          <a:endParaRPr lang="fr-FR"/>
        </a:p>
      </dgm:t>
    </dgm:pt>
    <dgm:pt modelId="{407FD6F4-DFBA-49AD-BB9F-79B270EAA9CA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A2 – </a:t>
          </a:r>
          <a:r>
            <a:rPr lang="en-US" b="0" i="0" dirty="0" smtClean="0"/>
            <a:t>Broken Authentication and Session Management</a:t>
          </a:r>
          <a:endParaRPr lang="fr-FR" dirty="0"/>
        </a:p>
      </dgm:t>
    </dgm:pt>
    <dgm:pt modelId="{8E9CCAAE-D2B6-4CDB-B751-C890E58F4946}" type="parTrans" cxnId="{930E2C1B-9F6A-46AC-A54A-C2539C260D81}">
      <dgm:prSet/>
      <dgm:spPr/>
      <dgm:t>
        <a:bodyPr/>
        <a:lstStyle/>
        <a:p>
          <a:endParaRPr lang="fr-FR"/>
        </a:p>
      </dgm:t>
    </dgm:pt>
    <dgm:pt modelId="{F74FF02C-AB98-467A-B185-4787439ECC2F}" type="sibTrans" cxnId="{930E2C1B-9F6A-46AC-A54A-C2539C260D81}">
      <dgm:prSet/>
      <dgm:spPr/>
      <dgm:t>
        <a:bodyPr/>
        <a:lstStyle/>
        <a:p>
          <a:endParaRPr lang="fr-FR"/>
        </a:p>
      </dgm:t>
    </dgm:pt>
    <dgm:pt modelId="{42FC5F19-DE81-49D2-96E9-691CBAF462B7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A3 – </a:t>
          </a:r>
          <a:r>
            <a:rPr lang="fr-FR" b="0" i="0" dirty="0" smtClean="0"/>
            <a:t>Cross-Site Scripting (XSS)</a:t>
          </a:r>
          <a:endParaRPr lang="fr-FR" dirty="0"/>
        </a:p>
      </dgm:t>
    </dgm:pt>
    <dgm:pt modelId="{D300753A-B756-44FD-88FE-F137602354B3}" type="parTrans" cxnId="{B3F0C95B-817E-42F1-A03C-4C63ACE1C096}">
      <dgm:prSet/>
      <dgm:spPr/>
      <dgm:t>
        <a:bodyPr/>
        <a:lstStyle/>
        <a:p>
          <a:endParaRPr lang="fr-FR"/>
        </a:p>
      </dgm:t>
    </dgm:pt>
    <dgm:pt modelId="{840B8C24-3ACE-456C-B8AF-6A1F07786137}" type="sibTrans" cxnId="{B3F0C95B-817E-42F1-A03C-4C63ACE1C096}">
      <dgm:prSet/>
      <dgm:spPr/>
      <dgm:t>
        <a:bodyPr/>
        <a:lstStyle/>
        <a:p>
          <a:endParaRPr lang="fr-FR"/>
        </a:p>
      </dgm:t>
    </dgm:pt>
    <dgm:pt modelId="{85A20B14-DF11-493A-976A-1286CFC080E4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A4 – </a:t>
          </a:r>
          <a:r>
            <a:rPr lang="fr-FR" b="0" i="0" dirty="0" err="1" smtClean="0"/>
            <a:t>Insecure</a:t>
          </a:r>
          <a:r>
            <a:rPr lang="fr-FR" b="0" i="0" dirty="0" smtClean="0"/>
            <a:t> Direct Object </a:t>
          </a:r>
          <a:r>
            <a:rPr lang="fr-FR" b="0" i="0" dirty="0" err="1" smtClean="0"/>
            <a:t>References</a:t>
          </a:r>
          <a:endParaRPr lang="fr-FR" dirty="0"/>
        </a:p>
      </dgm:t>
    </dgm:pt>
    <dgm:pt modelId="{A1972DF9-AF3D-4C08-A7FC-01DF5D9FE8F9}" type="parTrans" cxnId="{76B704D2-A5D3-4C89-B47F-B35715213C3C}">
      <dgm:prSet/>
      <dgm:spPr/>
      <dgm:t>
        <a:bodyPr/>
        <a:lstStyle/>
        <a:p>
          <a:endParaRPr lang="fr-FR"/>
        </a:p>
      </dgm:t>
    </dgm:pt>
    <dgm:pt modelId="{215453E2-96E0-411C-BEDE-B5CC06ED3016}" type="sibTrans" cxnId="{76B704D2-A5D3-4C89-B47F-B35715213C3C}">
      <dgm:prSet/>
      <dgm:spPr/>
      <dgm:t>
        <a:bodyPr/>
        <a:lstStyle/>
        <a:p>
          <a:endParaRPr lang="fr-FR"/>
        </a:p>
      </dgm:t>
    </dgm:pt>
    <dgm:pt modelId="{B24580C2-76B1-4EE2-B444-46F49921F719}">
      <dgm:prSet phldrT="[Text]"/>
      <dgm:spPr/>
      <dgm:t>
        <a:bodyPr anchor="t"/>
        <a:lstStyle/>
        <a:p>
          <a:r>
            <a:rPr lang="fr-FR" dirty="0" smtClean="0"/>
            <a:t>A5 – </a:t>
          </a:r>
          <a:r>
            <a:rPr lang="fr-FR" b="0" i="0" dirty="0" smtClean="0"/>
            <a:t>Security </a:t>
          </a:r>
          <a:r>
            <a:rPr lang="fr-FR" b="0" i="0" dirty="0" err="1" smtClean="0"/>
            <a:t>Misconfiguration</a:t>
          </a:r>
          <a:endParaRPr lang="fr-FR" dirty="0"/>
        </a:p>
      </dgm:t>
    </dgm:pt>
    <dgm:pt modelId="{62A06AE9-0836-461D-8344-D8888D0E1FEE}" type="parTrans" cxnId="{2280BAA1-DE2E-4ABB-A20A-BF1A9D43EB15}">
      <dgm:prSet/>
      <dgm:spPr/>
      <dgm:t>
        <a:bodyPr/>
        <a:lstStyle/>
        <a:p>
          <a:endParaRPr lang="fr-FR"/>
        </a:p>
      </dgm:t>
    </dgm:pt>
    <dgm:pt modelId="{70936D73-6164-47C1-9E3B-90496548737B}" type="sibTrans" cxnId="{2280BAA1-DE2E-4ABB-A20A-BF1A9D43EB15}">
      <dgm:prSet/>
      <dgm:spPr/>
      <dgm:t>
        <a:bodyPr/>
        <a:lstStyle/>
        <a:p>
          <a:endParaRPr lang="fr-FR"/>
        </a:p>
      </dgm:t>
    </dgm:pt>
    <dgm:pt modelId="{137FCB4F-8F9F-4DD6-998D-40CC1854DAEF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A6 – </a:t>
          </a:r>
          <a:r>
            <a:rPr lang="fr-FR" b="0" i="0" dirty="0" smtClean="0"/>
            <a:t>Sensitive Data </a:t>
          </a:r>
          <a:r>
            <a:rPr lang="fr-FR" b="0" i="0" dirty="0" err="1" smtClean="0"/>
            <a:t>Exposure</a:t>
          </a:r>
          <a:endParaRPr lang="fr-FR" dirty="0"/>
        </a:p>
      </dgm:t>
    </dgm:pt>
    <dgm:pt modelId="{66447E93-A978-42C5-AF74-7804BBA39F72}" type="parTrans" cxnId="{93405951-A760-4CC1-B347-C490DD2440A3}">
      <dgm:prSet/>
      <dgm:spPr/>
      <dgm:t>
        <a:bodyPr/>
        <a:lstStyle/>
        <a:p>
          <a:endParaRPr lang="fr-FR"/>
        </a:p>
      </dgm:t>
    </dgm:pt>
    <dgm:pt modelId="{DFD5DB9B-30E7-428F-8DEB-CFF30B862587}" type="sibTrans" cxnId="{93405951-A760-4CC1-B347-C490DD2440A3}">
      <dgm:prSet/>
      <dgm:spPr/>
      <dgm:t>
        <a:bodyPr/>
        <a:lstStyle/>
        <a:p>
          <a:endParaRPr lang="fr-FR"/>
        </a:p>
      </dgm:t>
    </dgm:pt>
    <dgm:pt modelId="{D5B26DBD-B737-4007-8F11-59E8C98802CF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A7 – </a:t>
          </a:r>
          <a:r>
            <a:rPr lang="en-US" b="0" i="0" dirty="0" smtClean="0"/>
            <a:t>Missing Function Level Access Control</a:t>
          </a:r>
          <a:endParaRPr lang="fr-FR" dirty="0"/>
        </a:p>
      </dgm:t>
    </dgm:pt>
    <dgm:pt modelId="{54C73017-42F8-4839-A5D1-54C2FA171330}" type="parTrans" cxnId="{A96D59C1-0E5C-4EC5-8878-192D8FF59FAA}">
      <dgm:prSet/>
      <dgm:spPr/>
      <dgm:t>
        <a:bodyPr/>
        <a:lstStyle/>
        <a:p>
          <a:endParaRPr lang="fr-FR"/>
        </a:p>
      </dgm:t>
    </dgm:pt>
    <dgm:pt modelId="{E3DE1A8D-D0C8-480D-B9BE-E9C96BA144AB}" type="sibTrans" cxnId="{A96D59C1-0E5C-4EC5-8878-192D8FF59FAA}">
      <dgm:prSet/>
      <dgm:spPr/>
      <dgm:t>
        <a:bodyPr/>
        <a:lstStyle/>
        <a:p>
          <a:endParaRPr lang="fr-FR"/>
        </a:p>
      </dgm:t>
    </dgm:pt>
    <dgm:pt modelId="{88734D1E-F82D-45C0-901C-D9FF309C77A9}">
      <dgm:prSet phldrT="[Text]"/>
      <dgm:spPr>
        <a:solidFill>
          <a:schemeClr val="accent1"/>
        </a:solidFill>
      </dgm:spPr>
      <dgm:t>
        <a:bodyPr anchor="t"/>
        <a:lstStyle/>
        <a:p>
          <a:r>
            <a:rPr lang="fr-FR" dirty="0" smtClean="0"/>
            <a:t>A8 – </a:t>
          </a:r>
          <a:r>
            <a:rPr lang="fr-FR" b="0" i="0" dirty="0" smtClean="0"/>
            <a:t>Cross-Site </a:t>
          </a:r>
          <a:r>
            <a:rPr lang="fr-FR" b="0" i="0" dirty="0" err="1" smtClean="0"/>
            <a:t>Request</a:t>
          </a:r>
          <a:r>
            <a:rPr lang="fr-FR" b="0" i="0" dirty="0" smtClean="0"/>
            <a:t> </a:t>
          </a:r>
          <a:r>
            <a:rPr lang="fr-FR" b="0" i="0" dirty="0" err="1" smtClean="0"/>
            <a:t>Forgery</a:t>
          </a:r>
          <a:endParaRPr lang="fr-FR" dirty="0"/>
        </a:p>
      </dgm:t>
    </dgm:pt>
    <dgm:pt modelId="{87493F2D-3CF9-497E-825D-43B1E274FFB0}" type="parTrans" cxnId="{AAC5698B-AA89-4DFC-9401-83302CE50C21}">
      <dgm:prSet/>
      <dgm:spPr/>
      <dgm:t>
        <a:bodyPr/>
        <a:lstStyle/>
        <a:p>
          <a:endParaRPr lang="fr-FR"/>
        </a:p>
      </dgm:t>
    </dgm:pt>
    <dgm:pt modelId="{95BDF074-B235-4E4C-BBB4-880F5E152B84}" type="sibTrans" cxnId="{AAC5698B-AA89-4DFC-9401-83302CE50C21}">
      <dgm:prSet/>
      <dgm:spPr/>
      <dgm:t>
        <a:bodyPr/>
        <a:lstStyle/>
        <a:p>
          <a:endParaRPr lang="fr-FR"/>
        </a:p>
      </dgm:t>
    </dgm:pt>
    <dgm:pt modelId="{637D3E78-4832-4EFB-87E1-A00D0132B727}">
      <dgm:prSet phldrT="[Text]"/>
      <dgm:spPr/>
      <dgm:t>
        <a:bodyPr anchor="t"/>
        <a:lstStyle/>
        <a:p>
          <a:r>
            <a:rPr lang="fr-FR" dirty="0" smtClean="0"/>
            <a:t>A9 – </a:t>
          </a:r>
          <a:r>
            <a:rPr lang="en-US" b="0" i="0" dirty="0" smtClean="0"/>
            <a:t>Using Components with Known Vulnerabilities</a:t>
          </a:r>
          <a:endParaRPr lang="fr-FR" dirty="0"/>
        </a:p>
      </dgm:t>
    </dgm:pt>
    <dgm:pt modelId="{CB01D4F3-2D5B-40C6-AE97-2E2747FB36D2}" type="parTrans" cxnId="{4834B512-D72D-412F-9F74-34C691C71BFE}">
      <dgm:prSet/>
      <dgm:spPr/>
      <dgm:t>
        <a:bodyPr/>
        <a:lstStyle/>
        <a:p>
          <a:endParaRPr lang="fr-FR"/>
        </a:p>
      </dgm:t>
    </dgm:pt>
    <dgm:pt modelId="{136A7843-0BAC-4774-AC0C-3FCCD60CB956}" type="sibTrans" cxnId="{4834B512-D72D-412F-9F74-34C691C71BFE}">
      <dgm:prSet/>
      <dgm:spPr/>
      <dgm:t>
        <a:bodyPr/>
        <a:lstStyle/>
        <a:p>
          <a:endParaRPr lang="fr-FR"/>
        </a:p>
      </dgm:t>
    </dgm:pt>
    <dgm:pt modelId="{16D549C0-15B9-4CA3-9055-6B4DF720BD5D}">
      <dgm:prSet phldrT="[Text]"/>
      <dgm:spPr/>
      <dgm:t>
        <a:bodyPr anchor="t"/>
        <a:lstStyle/>
        <a:p>
          <a:r>
            <a:rPr lang="fr-FR" dirty="0" smtClean="0"/>
            <a:t>A10 – </a:t>
          </a:r>
          <a:r>
            <a:rPr lang="fr-FR" b="0" i="0" dirty="0" err="1" smtClean="0"/>
            <a:t>Unvalidated</a:t>
          </a:r>
          <a:r>
            <a:rPr lang="fr-FR" b="0" i="0" dirty="0" smtClean="0"/>
            <a:t> </a:t>
          </a:r>
          <a:r>
            <a:rPr lang="fr-FR" b="0" i="0" dirty="0" err="1" smtClean="0"/>
            <a:t>Redirects</a:t>
          </a:r>
          <a:r>
            <a:rPr lang="fr-FR" b="0" i="0" dirty="0" smtClean="0"/>
            <a:t> and </a:t>
          </a:r>
          <a:r>
            <a:rPr lang="fr-FR" b="0" i="0" dirty="0" err="1" smtClean="0"/>
            <a:t>Forwards</a:t>
          </a:r>
          <a:endParaRPr lang="fr-FR" dirty="0"/>
        </a:p>
      </dgm:t>
    </dgm:pt>
    <dgm:pt modelId="{7F05936E-65A7-496C-B9CC-4C2A2A237116}" type="parTrans" cxnId="{2ED66849-5F76-4732-A025-C0D1F8720A17}">
      <dgm:prSet/>
      <dgm:spPr/>
      <dgm:t>
        <a:bodyPr/>
        <a:lstStyle/>
        <a:p>
          <a:endParaRPr lang="fr-FR"/>
        </a:p>
      </dgm:t>
    </dgm:pt>
    <dgm:pt modelId="{FA257146-801B-4733-A918-6197A6969661}" type="sibTrans" cxnId="{2ED66849-5F76-4732-A025-C0D1F8720A17}">
      <dgm:prSet/>
      <dgm:spPr/>
      <dgm:t>
        <a:bodyPr/>
        <a:lstStyle/>
        <a:p>
          <a:endParaRPr lang="fr-FR"/>
        </a:p>
      </dgm:t>
    </dgm:pt>
    <dgm:pt modelId="{DD27E173-EB62-4A70-8AEB-65F60076FC9F}" type="pres">
      <dgm:prSet presAssocID="{3B26534F-C263-4D66-9908-EB95F31D238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F9B738FB-721A-40F1-B230-D65D88994429}" type="pres">
      <dgm:prSet presAssocID="{CCB971B8-3477-4BC0-9814-131EC6EF3AE6}" presName="node" presStyleLbl="node1" presStyleIdx="0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7D809A3-0A6D-4B95-AE6F-32255AF1ABE5}" type="pres">
      <dgm:prSet presAssocID="{85599E56-7AE6-48F2-996D-585B85E1E33E}" presName="sibTrans" presStyleCnt="0"/>
      <dgm:spPr/>
    </dgm:pt>
    <dgm:pt modelId="{51315160-EC5C-4B37-86E7-BDB7E6AA8938}" type="pres">
      <dgm:prSet presAssocID="{407FD6F4-DFBA-49AD-BB9F-79B270EAA9CA}" presName="node" presStyleLbl="node1" presStyleIdx="1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7CBAA33-6199-487B-A69E-B5FA9584A15C}" type="pres">
      <dgm:prSet presAssocID="{F74FF02C-AB98-467A-B185-4787439ECC2F}" presName="sibTrans" presStyleCnt="0"/>
      <dgm:spPr/>
    </dgm:pt>
    <dgm:pt modelId="{BCDA4301-B001-45CB-A0DF-81173A9A1A61}" type="pres">
      <dgm:prSet presAssocID="{42FC5F19-DE81-49D2-96E9-691CBAF462B7}" presName="node" presStyleLbl="node1" presStyleIdx="2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0ABBF9F-486E-4755-A6C3-300C70958453}" type="pres">
      <dgm:prSet presAssocID="{840B8C24-3ACE-456C-B8AF-6A1F07786137}" presName="sibTrans" presStyleCnt="0"/>
      <dgm:spPr/>
    </dgm:pt>
    <dgm:pt modelId="{CCC989E0-0DFF-449D-95C6-C78EE2D295AD}" type="pres">
      <dgm:prSet presAssocID="{85A20B14-DF11-493A-976A-1286CFC080E4}" presName="node" presStyleLbl="node1" presStyleIdx="3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23ED9B2-CAD9-4B42-9EE2-683290B430F0}" type="pres">
      <dgm:prSet presAssocID="{215453E2-96E0-411C-BEDE-B5CC06ED3016}" presName="sibTrans" presStyleCnt="0"/>
      <dgm:spPr/>
    </dgm:pt>
    <dgm:pt modelId="{4942891C-26AB-4AAF-9992-762208DD347E}" type="pres">
      <dgm:prSet presAssocID="{B24580C2-76B1-4EE2-B444-46F49921F719}" presName="node" presStyleLbl="node1" presStyleIdx="4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A6BB07F-A9E6-48EE-83E6-20879DB7CB18}" type="pres">
      <dgm:prSet presAssocID="{70936D73-6164-47C1-9E3B-90496548737B}" presName="sibTrans" presStyleCnt="0"/>
      <dgm:spPr/>
    </dgm:pt>
    <dgm:pt modelId="{ACBB974A-1429-4BDE-9805-F58B25699D28}" type="pres">
      <dgm:prSet presAssocID="{137FCB4F-8F9F-4DD6-998D-40CC1854DAEF}" presName="node" presStyleLbl="node1" presStyleIdx="5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8790382-A33E-4AC0-A3CA-6859139EA313}" type="pres">
      <dgm:prSet presAssocID="{DFD5DB9B-30E7-428F-8DEB-CFF30B862587}" presName="sibTrans" presStyleCnt="0"/>
      <dgm:spPr/>
    </dgm:pt>
    <dgm:pt modelId="{7EA96771-28D4-4CC2-907E-A49BF8D5ED5C}" type="pres">
      <dgm:prSet presAssocID="{D5B26DBD-B737-4007-8F11-59E8C98802CF}" presName="node" presStyleLbl="node1" presStyleIdx="6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720C25D-C006-4059-AE13-4DB46FA4894F}" type="pres">
      <dgm:prSet presAssocID="{E3DE1A8D-D0C8-480D-B9BE-E9C96BA144AB}" presName="sibTrans" presStyleCnt="0"/>
      <dgm:spPr/>
    </dgm:pt>
    <dgm:pt modelId="{ED62E311-2F42-4A35-B3AD-FF32DD444DE5}" type="pres">
      <dgm:prSet presAssocID="{88734D1E-F82D-45C0-901C-D9FF309C77A9}" presName="node" presStyleLbl="node1" presStyleIdx="7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D954229-CC87-4583-A4E5-E82DCE3DC9AD}" type="pres">
      <dgm:prSet presAssocID="{95BDF074-B235-4E4C-BBB4-880F5E152B84}" presName="sibTrans" presStyleCnt="0"/>
      <dgm:spPr/>
    </dgm:pt>
    <dgm:pt modelId="{B13DB3B7-AED0-416A-AD7A-F681300AA420}" type="pres">
      <dgm:prSet presAssocID="{637D3E78-4832-4EFB-87E1-A00D0132B727}" presName="node" presStyleLbl="node1" presStyleIdx="8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ACDCB79-75B1-402F-9AB4-9F853A227F64}" type="pres">
      <dgm:prSet presAssocID="{136A7843-0BAC-4774-AC0C-3FCCD60CB956}" presName="sibTrans" presStyleCnt="0"/>
      <dgm:spPr/>
    </dgm:pt>
    <dgm:pt modelId="{ADDAF73E-903B-49E5-A3C8-FD6BB43CB0C2}" type="pres">
      <dgm:prSet presAssocID="{16D549C0-15B9-4CA3-9055-6B4DF720BD5D}" presName="node" presStyleLbl="node1" presStyleIdx="9" presStyleCnt="1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AC5698B-AA89-4DFC-9401-83302CE50C21}" srcId="{3B26534F-C263-4D66-9908-EB95F31D2385}" destId="{88734D1E-F82D-45C0-901C-D9FF309C77A9}" srcOrd="7" destOrd="0" parTransId="{87493F2D-3CF9-497E-825D-43B1E274FFB0}" sibTransId="{95BDF074-B235-4E4C-BBB4-880F5E152B84}"/>
    <dgm:cxn modelId="{71BB5EAE-F766-4153-A23E-1F58A29981D9}" type="presOf" srcId="{85A20B14-DF11-493A-976A-1286CFC080E4}" destId="{CCC989E0-0DFF-449D-95C6-C78EE2D295AD}" srcOrd="0" destOrd="0" presId="urn:microsoft.com/office/officeart/2005/8/layout/default"/>
    <dgm:cxn modelId="{A96D59C1-0E5C-4EC5-8878-192D8FF59FAA}" srcId="{3B26534F-C263-4D66-9908-EB95F31D2385}" destId="{D5B26DBD-B737-4007-8F11-59E8C98802CF}" srcOrd="6" destOrd="0" parTransId="{54C73017-42F8-4839-A5D1-54C2FA171330}" sibTransId="{E3DE1A8D-D0C8-480D-B9BE-E9C96BA144AB}"/>
    <dgm:cxn modelId="{3D12047E-F19A-485D-A157-E7D6FE171071}" srcId="{3B26534F-C263-4D66-9908-EB95F31D2385}" destId="{CCB971B8-3477-4BC0-9814-131EC6EF3AE6}" srcOrd="0" destOrd="0" parTransId="{52F94ED5-C76E-4699-AC32-58D638551346}" sibTransId="{85599E56-7AE6-48F2-996D-585B85E1E33E}"/>
    <dgm:cxn modelId="{E08004D9-78E2-4D73-B37C-0DFEC504CE3D}" type="presOf" srcId="{637D3E78-4832-4EFB-87E1-A00D0132B727}" destId="{B13DB3B7-AED0-416A-AD7A-F681300AA420}" srcOrd="0" destOrd="0" presId="urn:microsoft.com/office/officeart/2005/8/layout/default"/>
    <dgm:cxn modelId="{9DA28945-7CEE-4317-83E3-835E6FBDF94D}" type="presOf" srcId="{3B26534F-C263-4D66-9908-EB95F31D2385}" destId="{DD27E173-EB62-4A70-8AEB-65F60076FC9F}" srcOrd="0" destOrd="0" presId="urn:microsoft.com/office/officeart/2005/8/layout/default"/>
    <dgm:cxn modelId="{8D2D5F1A-2E7A-4937-90F1-8631E2996F50}" type="presOf" srcId="{88734D1E-F82D-45C0-901C-D9FF309C77A9}" destId="{ED62E311-2F42-4A35-B3AD-FF32DD444DE5}" srcOrd="0" destOrd="0" presId="urn:microsoft.com/office/officeart/2005/8/layout/default"/>
    <dgm:cxn modelId="{2ED66849-5F76-4732-A025-C0D1F8720A17}" srcId="{3B26534F-C263-4D66-9908-EB95F31D2385}" destId="{16D549C0-15B9-4CA3-9055-6B4DF720BD5D}" srcOrd="9" destOrd="0" parTransId="{7F05936E-65A7-496C-B9CC-4C2A2A237116}" sibTransId="{FA257146-801B-4733-A918-6197A6969661}"/>
    <dgm:cxn modelId="{DB092C0A-1368-4BA3-AFE7-90DFE778A63C}" type="presOf" srcId="{D5B26DBD-B737-4007-8F11-59E8C98802CF}" destId="{7EA96771-28D4-4CC2-907E-A49BF8D5ED5C}" srcOrd="0" destOrd="0" presId="urn:microsoft.com/office/officeart/2005/8/layout/default"/>
    <dgm:cxn modelId="{93405951-A760-4CC1-B347-C490DD2440A3}" srcId="{3B26534F-C263-4D66-9908-EB95F31D2385}" destId="{137FCB4F-8F9F-4DD6-998D-40CC1854DAEF}" srcOrd="5" destOrd="0" parTransId="{66447E93-A978-42C5-AF74-7804BBA39F72}" sibTransId="{DFD5DB9B-30E7-428F-8DEB-CFF30B862587}"/>
    <dgm:cxn modelId="{0448DA70-97A3-4071-9AA7-6FBBAA719F40}" type="presOf" srcId="{42FC5F19-DE81-49D2-96E9-691CBAF462B7}" destId="{BCDA4301-B001-45CB-A0DF-81173A9A1A61}" srcOrd="0" destOrd="0" presId="urn:microsoft.com/office/officeart/2005/8/layout/default"/>
    <dgm:cxn modelId="{4834B512-D72D-412F-9F74-34C691C71BFE}" srcId="{3B26534F-C263-4D66-9908-EB95F31D2385}" destId="{637D3E78-4832-4EFB-87E1-A00D0132B727}" srcOrd="8" destOrd="0" parTransId="{CB01D4F3-2D5B-40C6-AE97-2E2747FB36D2}" sibTransId="{136A7843-0BAC-4774-AC0C-3FCCD60CB956}"/>
    <dgm:cxn modelId="{41EB23E5-1C19-46F0-A61E-B7CFD08C6B8D}" type="presOf" srcId="{407FD6F4-DFBA-49AD-BB9F-79B270EAA9CA}" destId="{51315160-EC5C-4B37-86E7-BDB7E6AA8938}" srcOrd="0" destOrd="0" presId="urn:microsoft.com/office/officeart/2005/8/layout/default"/>
    <dgm:cxn modelId="{930E2C1B-9F6A-46AC-A54A-C2539C260D81}" srcId="{3B26534F-C263-4D66-9908-EB95F31D2385}" destId="{407FD6F4-DFBA-49AD-BB9F-79B270EAA9CA}" srcOrd="1" destOrd="0" parTransId="{8E9CCAAE-D2B6-4CDB-B751-C890E58F4946}" sibTransId="{F74FF02C-AB98-467A-B185-4787439ECC2F}"/>
    <dgm:cxn modelId="{2280BAA1-DE2E-4ABB-A20A-BF1A9D43EB15}" srcId="{3B26534F-C263-4D66-9908-EB95F31D2385}" destId="{B24580C2-76B1-4EE2-B444-46F49921F719}" srcOrd="4" destOrd="0" parTransId="{62A06AE9-0836-461D-8344-D8888D0E1FEE}" sibTransId="{70936D73-6164-47C1-9E3B-90496548737B}"/>
    <dgm:cxn modelId="{54B26C7A-B8B8-485B-B013-3657BBBD41AA}" type="presOf" srcId="{137FCB4F-8F9F-4DD6-998D-40CC1854DAEF}" destId="{ACBB974A-1429-4BDE-9805-F58B25699D28}" srcOrd="0" destOrd="0" presId="urn:microsoft.com/office/officeart/2005/8/layout/default"/>
    <dgm:cxn modelId="{76B704D2-A5D3-4C89-B47F-B35715213C3C}" srcId="{3B26534F-C263-4D66-9908-EB95F31D2385}" destId="{85A20B14-DF11-493A-976A-1286CFC080E4}" srcOrd="3" destOrd="0" parTransId="{A1972DF9-AF3D-4C08-A7FC-01DF5D9FE8F9}" sibTransId="{215453E2-96E0-411C-BEDE-B5CC06ED3016}"/>
    <dgm:cxn modelId="{B3F0C95B-817E-42F1-A03C-4C63ACE1C096}" srcId="{3B26534F-C263-4D66-9908-EB95F31D2385}" destId="{42FC5F19-DE81-49D2-96E9-691CBAF462B7}" srcOrd="2" destOrd="0" parTransId="{D300753A-B756-44FD-88FE-F137602354B3}" sibTransId="{840B8C24-3ACE-456C-B8AF-6A1F07786137}"/>
    <dgm:cxn modelId="{57BBC77A-7B7D-4DCA-B372-11FA8EAC05D9}" type="presOf" srcId="{B24580C2-76B1-4EE2-B444-46F49921F719}" destId="{4942891C-26AB-4AAF-9992-762208DD347E}" srcOrd="0" destOrd="0" presId="urn:microsoft.com/office/officeart/2005/8/layout/default"/>
    <dgm:cxn modelId="{DFD51B21-8290-41D8-9B62-F3452125464E}" type="presOf" srcId="{CCB971B8-3477-4BC0-9814-131EC6EF3AE6}" destId="{F9B738FB-721A-40F1-B230-D65D88994429}" srcOrd="0" destOrd="0" presId="urn:microsoft.com/office/officeart/2005/8/layout/default"/>
    <dgm:cxn modelId="{65FBD664-8344-4E0D-B88B-30E4F8284A8D}" type="presOf" srcId="{16D549C0-15B9-4CA3-9055-6B4DF720BD5D}" destId="{ADDAF73E-903B-49E5-A3C8-FD6BB43CB0C2}" srcOrd="0" destOrd="0" presId="urn:microsoft.com/office/officeart/2005/8/layout/default"/>
    <dgm:cxn modelId="{D951719A-D7E6-4B68-BC42-A74DD983E342}" type="presParOf" srcId="{DD27E173-EB62-4A70-8AEB-65F60076FC9F}" destId="{F9B738FB-721A-40F1-B230-D65D88994429}" srcOrd="0" destOrd="0" presId="urn:microsoft.com/office/officeart/2005/8/layout/default"/>
    <dgm:cxn modelId="{FDA72CC4-2DE6-4ECA-BDC1-441A851566BB}" type="presParOf" srcId="{DD27E173-EB62-4A70-8AEB-65F60076FC9F}" destId="{B7D809A3-0A6D-4B95-AE6F-32255AF1ABE5}" srcOrd="1" destOrd="0" presId="urn:microsoft.com/office/officeart/2005/8/layout/default"/>
    <dgm:cxn modelId="{A6DC6B27-28F2-4B86-85C1-A41124AF9BB0}" type="presParOf" srcId="{DD27E173-EB62-4A70-8AEB-65F60076FC9F}" destId="{51315160-EC5C-4B37-86E7-BDB7E6AA8938}" srcOrd="2" destOrd="0" presId="urn:microsoft.com/office/officeart/2005/8/layout/default"/>
    <dgm:cxn modelId="{85E7A62B-26AB-4CDA-A649-E595A743470B}" type="presParOf" srcId="{DD27E173-EB62-4A70-8AEB-65F60076FC9F}" destId="{D7CBAA33-6199-487B-A69E-B5FA9584A15C}" srcOrd="3" destOrd="0" presId="urn:microsoft.com/office/officeart/2005/8/layout/default"/>
    <dgm:cxn modelId="{2D416075-7DEE-4A19-8965-B08493BAFD7E}" type="presParOf" srcId="{DD27E173-EB62-4A70-8AEB-65F60076FC9F}" destId="{BCDA4301-B001-45CB-A0DF-81173A9A1A61}" srcOrd="4" destOrd="0" presId="urn:microsoft.com/office/officeart/2005/8/layout/default"/>
    <dgm:cxn modelId="{FCEF1532-700F-4865-B4B9-A8A5198EB430}" type="presParOf" srcId="{DD27E173-EB62-4A70-8AEB-65F60076FC9F}" destId="{E0ABBF9F-486E-4755-A6C3-300C70958453}" srcOrd="5" destOrd="0" presId="urn:microsoft.com/office/officeart/2005/8/layout/default"/>
    <dgm:cxn modelId="{9A8C3E37-FDED-429F-B68C-6B219646BA93}" type="presParOf" srcId="{DD27E173-EB62-4A70-8AEB-65F60076FC9F}" destId="{CCC989E0-0DFF-449D-95C6-C78EE2D295AD}" srcOrd="6" destOrd="0" presId="urn:microsoft.com/office/officeart/2005/8/layout/default"/>
    <dgm:cxn modelId="{D0CC1E64-97C7-4114-90AD-9F9A6AC7C70B}" type="presParOf" srcId="{DD27E173-EB62-4A70-8AEB-65F60076FC9F}" destId="{723ED9B2-CAD9-4B42-9EE2-683290B430F0}" srcOrd="7" destOrd="0" presId="urn:microsoft.com/office/officeart/2005/8/layout/default"/>
    <dgm:cxn modelId="{F86D4A7C-24F1-4739-B9F5-E11E2C50DA81}" type="presParOf" srcId="{DD27E173-EB62-4A70-8AEB-65F60076FC9F}" destId="{4942891C-26AB-4AAF-9992-762208DD347E}" srcOrd="8" destOrd="0" presId="urn:microsoft.com/office/officeart/2005/8/layout/default"/>
    <dgm:cxn modelId="{C7A4CDA9-B58E-4F21-B6EF-5505315E02D8}" type="presParOf" srcId="{DD27E173-EB62-4A70-8AEB-65F60076FC9F}" destId="{0A6BB07F-A9E6-48EE-83E6-20879DB7CB18}" srcOrd="9" destOrd="0" presId="urn:microsoft.com/office/officeart/2005/8/layout/default"/>
    <dgm:cxn modelId="{CD9B0514-3E59-4256-A8C0-A0911394E879}" type="presParOf" srcId="{DD27E173-EB62-4A70-8AEB-65F60076FC9F}" destId="{ACBB974A-1429-4BDE-9805-F58B25699D28}" srcOrd="10" destOrd="0" presId="urn:microsoft.com/office/officeart/2005/8/layout/default"/>
    <dgm:cxn modelId="{B3199A3F-D818-4344-BF1B-E07E355C8DE6}" type="presParOf" srcId="{DD27E173-EB62-4A70-8AEB-65F60076FC9F}" destId="{28790382-A33E-4AC0-A3CA-6859139EA313}" srcOrd="11" destOrd="0" presId="urn:microsoft.com/office/officeart/2005/8/layout/default"/>
    <dgm:cxn modelId="{95205F38-DBC3-4CCE-8680-B9FF2F89B40E}" type="presParOf" srcId="{DD27E173-EB62-4A70-8AEB-65F60076FC9F}" destId="{7EA96771-28D4-4CC2-907E-A49BF8D5ED5C}" srcOrd="12" destOrd="0" presId="urn:microsoft.com/office/officeart/2005/8/layout/default"/>
    <dgm:cxn modelId="{D475FA1A-EC86-4FF2-8A48-2D05DFC29D52}" type="presParOf" srcId="{DD27E173-EB62-4A70-8AEB-65F60076FC9F}" destId="{6720C25D-C006-4059-AE13-4DB46FA4894F}" srcOrd="13" destOrd="0" presId="urn:microsoft.com/office/officeart/2005/8/layout/default"/>
    <dgm:cxn modelId="{4A38F5A8-2937-4906-B1BA-58214B1BD233}" type="presParOf" srcId="{DD27E173-EB62-4A70-8AEB-65F60076FC9F}" destId="{ED62E311-2F42-4A35-B3AD-FF32DD444DE5}" srcOrd="14" destOrd="0" presId="urn:microsoft.com/office/officeart/2005/8/layout/default"/>
    <dgm:cxn modelId="{9F8C9E75-B985-4904-9CAC-470DC0C1F0E0}" type="presParOf" srcId="{DD27E173-EB62-4A70-8AEB-65F60076FC9F}" destId="{4D954229-CC87-4583-A4E5-E82DCE3DC9AD}" srcOrd="15" destOrd="0" presId="urn:microsoft.com/office/officeart/2005/8/layout/default"/>
    <dgm:cxn modelId="{9283898C-1A98-4EC4-B216-B5F4B00927CC}" type="presParOf" srcId="{DD27E173-EB62-4A70-8AEB-65F60076FC9F}" destId="{B13DB3B7-AED0-416A-AD7A-F681300AA420}" srcOrd="16" destOrd="0" presId="urn:microsoft.com/office/officeart/2005/8/layout/default"/>
    <dgm:cxn modelId="{BD53A9E8-5407-49F5-BC81-9AA982C1811F}" type="presParOf" srcId="{DD27E173-EB62-4A70-8AEB-65F60076FC9F}" destId="{4ACDCB79-75B1-402F-9AB4-9F853A227F64}" srcOrd="17" destOrd="0" presId="urn:microsoft.com/office/officeart/2005/8/layout/default"/>
    <dgm:cxn modelId="{962C1D8A-738A-4329-9180-B16E36C03FE1}" type="presParOf" srcId="{DD27E173-EB62-4A70-8AEB-65F60076FC9F}" destId="{ADDAF73E-903B-49E5-A3C8-FD6BB43CB0C2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738FB-721A-40F1-B230-D65D88994429}">
      <dsp:nvSpPr>
        <dsp:cNvPr id="0" name=""/>
        <dsp:cNvSpPr/>
      </dsp:nvSpPr>
      <dsp:spPr>
        <a:xfrm>
          <a:off x="2067" y="391849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A1 – Injection</a:t>
          </a:r>
          <a:endParaRPr lang="fr-FR" sz="1500" kern="1200" dirty="0"/>
        </a:p>
      </dsp:txBody>
      <dsp:txXfrm>
        <a:off x="2067" y="391849"/>
        <a:ext cx="1640150" cy="984090"/>
      </dsp:txXfrm>
    </dsp:sp>
    <dsp:sp modelId="{51315160-EC5C-4B37-86E7-BDB7E6AA8938}">
      <dsp:nvSpPr>
        <dsp:cNvPr id="0" name=""/>
        <dsp:cNvSpPr/>
      </dsp:nvSpPr>
      <dsp:spPr>
        <a:xfrm>
          <a:off x="1806233" y="391849"/>
          <a:ext cx="1640150" cy="984090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A2 – </a:t>
          </a:r>
          <a:r>
            <a:rPr lang="en-US" sz="1500" b="0" i="0" kern="1200" dirty="0" smtClean="0"/>
            <a:t>Broken Authentication and Session Management</a:t>
          </a:r>
          <a:endParaRPr lang="fr-FR" sz="1500" kern="1200" dirty="0"/>
        </a:p>
      </dsp:txBody>
      <dsp:txXfrm>
        <a:off x="1806233" y="391849"/>
        <a:ext cx="1640150" cy="984090"/>
      </dsp:txXfrm>
    </dsp:sp>
    <dsp:sp modelId="{BCDA4301-B001-45CB-A0DF-81173A9A1A61}">
      <dsp:nvSpPr>
        <dsp:cNvPr id="0" name=""/>
        <dsp:cNvSpPr/>
      </dsp:nvSpPr>
      <dsp:spPr>
        <a:xfrm>
          <a:off x="3610399" y="391849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A3 – </a:t>
          </a:r>
          <a:r>
            <a:rPr lang="fr-FR" sz="1500" b="0" i="0" kern="1200" dirty="0" smtClean="0"/>
            <a:t>Cross-Site Scripting (XSS)</a:t>
          </a:r>
          <a:endParaRPr lang="fr-FR" sz="1500" kern="1200" dirty="0"/>
        </a:p>
      </dsp:txBody>
      <dsp:txXfrm>
        <a:off x="3610399" y="391849"/>
        <a:ext cx="1640150" cy="984090"/>
      </dsp:txXfrm>
    </dsp:sp>
    <dsp:sp modelId="{CCC989E0-0DFF-449D-95C6-C78EE2D295AD}">
      <dsp:nvSpPr>
        <dsp:cNvPr id="0" name=""/>
        <dsp:cNvSpPr/>
      </dsp:nvSpPr>
      <dsp:spPr>
        <a:xfrm>
          <a:off x="5414565" y="391849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A4 – </a:t>
          </a:r>
          <a:r>
            <a:rPr lang="fr-FR" sz="1500" b="0" i="0" kern="1200" dirty="0" err="1" smtClean="0"/>
            <a:t>Insecure</a:t>
          </a:r>
          <a:r>
            <a:rPr lang="fr-FR" sz="1500" b="0" i="0" kern="1200" dirty="0" smtClean="0"/>
            <a:t> Direct Object </a:t>
          </a:r>
          <a:r>
            <a:rPr lang="fr-FR" sz="1500" b="0" i="0" kern="1200" dirty="0" err="1" smtClean="0"/>
            <a:t>References</a:t>
          </a:r>
          <a:endParaRPr lang="fr-FR" sz="1500" kern="1200" dirty="0"/>
        </a:p>
      </dsp:txBody>
      <dsp:txXfrm>
        <a:off x="5414565" y="391849"/>
        <a:ext cx="1640150" cy="984090"/>
      </dsp:txXfrm>
    </dsp:sp>
    <dsp:sp modelId="{4942891C-26AB-4AAF-9992-762208DD347E}">
      <dsp:nvSpPr>
        <dsp:cNvPr id="0" name=""/>
        <dsp:cNvSpPr/>
      </dsp:nvSpPr>
      <dsp:spPr>
        <a:xfrm>
          <a:off x="2067" y="1539954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A5 – </a:t>
          </a:r>
          <a:r>
            <a:rPr lang="fr-FR" sz="1500" b="0" i="0" kern="1200" dirty="0" smtClean="0"/>
            <a:t>Security </a:t>
          </a:r>
          <a:r>
            <a:rPr lang="fr-FR" sz="1500" b="0" i="0" kern="1200" dirty="0" err="1" smtClean="0"/>
            <a:t>Misconfiguration</a:t>
          </a:r>
          <a:endParaRPr lang="fr-FR" sz="1500" kern="1200" dirty="0"/>
        </a:p>
      </dsp:txBody>
      <dsp:txXfrm>
        <a:off x="2067" y="1539954"/>
        <a:ext cx="1640150" cy="984090"/>
      </dsp:txXfrm>
    </dsp:sp>
    <dsp:sp modelId="{ACBB974A-1429-4BDE-9805-F58B25699D28}">
      <dsp:nvSpPr>
        <dsp:cNvPr id="0" name=""/>
        <dsp:cNvSpPr/>
      </dsp:nvSpPr>
      <dsp:spPr>
        <a:xfrm>
          <a:off x="1806233" y="1539954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A6 – </a:t>
          </a:r>
          <a:r>
            <a:rPr lang="fr-FR" sz="1500" b="0" i="0" kern="1200" dirty="0" smtClean="0"/>
            <a:t>Sensitive Data </a:t>
          </a:r>
          <a:r>
            <a:rPr lang="fr-FR" sz="1500" b="0" i="0" kern="1200" dirty="0" err="1" smtClean="0"/>
            <a:t>Exposure</a:t>
          </a:r>
          <a:endParaRPr lang="fr-FR" sz="1500" kern="1200" dirty="0"/>
        </a:p>
      </dsp:txBody>
      <dsp:txXfrm>
        <a:off x="1806233" y="1539954"/>
        <a:ext cx="1640150" cy="984090"/>
      </dsp:txXfrm>
    </dsp:sp>
    <dsp:sp modelId="{7EA96771-28D4-4CC2-907E-A49BF8D5ED5C}">
      <dsp:nvSpPr>
        <dsp:cNvPr id="0" name=""/>
        <dsp:cNvSpPr/>
      </dsp:nvSpPr>
      <dsp:spPr>
        <a:xfrm>
          <a:off x="3610399" y="1539954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A7 – </a:t>
          </a:r>
          <a:r>
            <a:rPr lang="en-US" sz="1500" b="0" i="0" kern="1200" dirty="0" smtClean="0"/>
            <a:t>Missing Function Level Access Control</a:t>
          </a:r>
          <a:endParaRPr lang="fr-FR" sz="1500" kern="1200" dirty="0"/>
        </a:p>
      </dsp:txBody>
      <dsp:txXfrm>
        <a:off x="3610399" y="1539954"/>
        <a:ext cx="1640150" cy="984090"/>
      </dsp:txXfrm>
    </dsp:sp>
    <dsp:sp modelId="{ED62E311-2F42-4A35-B3AD-FF32DD444DE5}">
      <dsp:nvSpPr>
        <dsp:cNvPr id="0" name=""/>
        <dsp:cNvSpPr/>
      </dsp:nvSpPr>
      <dsp:spPr>
        <a:xfrm>
          <a:off x="5414565" y="1539954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A8 – </a:t>
          </a:r>
          <a:r>
            <a:rPr lang="fr-FR" sz="1500" b="0" i="0" kern="1200" dirty="0" smtClean="0"/>
            <a:t>Cross-Site </a:t>
          </a:r>
          <a:r>
            <a:rPr lang="fr-FR" sz="1500" b="0" i="0" kern="1200" dirty="0" err="1" smtClean="0"/>
            <a:t>Request</a:t>
          </a:r>
          <a:r>
            <a:rPr lang="fr-FR" sz="1500" b="0" i="0" kern="1200" dirty="0" smtClean="0"/>
            <a:t> </a:t>
          </a:r>
          <a:r>
            <a:rPr lang="fr-FR" sz="1500" b="0" i="0" kern="1200" dirty="0" err="1" smtClean="0"/>
            <a:t>Forgery</a:t>
          </a:r>
          <a:endParaRPr lang="fr-FR" sz="1500" kern="1200" dirty="0"/>
        </a:p>
      </dsp:txBody>
      <dsp:txXfrm>
        <a:off x="5414565" y="1539954"/>
        <a:ext cx="1640150" cy="984090"/>
      </dsp:txXfrm>
    </dsp:sp>
    <dsp:sp modelId="{B13DB3B7-AED0-416A-AD7A-F681300AA420}">
      <dsp:nvSpPr>
        <dsp:cNvPr id="0" name=""/>
        <dsp:cNvSpPr/>
      </dsp:nvSpPr>
      <dsp:spPr>
        <a:xfrm>
          <a:off x="1806233" y="2688060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A9 – </a:t>
          </a:r>
          <a:r>
            <a:rPr lang="en-US" sz="1500" b="0" i="0" kern="1200" dirty="0" smtClean="0"/>
            <a:t>Using Components with Known Vulnerabilities</a:t>
          </a:r>
          <a:endParaRPr lang="fr-FR" sz="1500" kern="1200" dirty="0"/>
        </a:p>
      </dsp:txBody>
      <dsp:txXfrm>
        <a:off x="1806233" y="2688060"/>
        <a:ext cx="1640150" cy="984090"/>
      </dsp:txXfrm>
    </dsp:sp>
    <dsp:sp modelId="{ADDAF73E-903B-49E5-A3C8-FD6BB43CB0C2}">
      <dsp:nvSpPr>
        <dsp:cNvPr id="0" name=""/>
        <dsp:cNvSpPr/>
      </dsp:nvSpPr>
      <dsp:spPr>
        <a:xfrm>
          <a:off x="3610399" y="2688060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A10 – </a:t>
          </a:r>
          <a:r>
            <a:rPr lang="fr-FR" sz="1500" b="0" i="0" kern="1200" dirty="0" err="1" smtClean="0"/>
            <a:t>Unvalidated</a:t>
          </a:r>
          <a:r>
            <a:rPr lang="fr-FR" sz="1500" b="0" i="0" kern="1200" dirty="0" smtClean="0"/>
            <a:t> </a:t>
          </a:r>
          <a:r>
            <a:rPr lang="fr-FR" sz="1500" b="0" i="0" kern="1200" dirty="0" err="1" smtClean="0"/>
            <a:t>Redirects</a:t>
          </a:r>
          <a:r>
            <a:rPr lang="fr-FR" sz="1500" b="0" i="0" kern="1200" dirty="0" smtClean="0"/>
            <a:t> and </a:t>
          </a:r>
          <a:r>
            <a:rPr lang="fr-FR" sz="1500" b="0" i="0" kern="1200" dirty="0" err="1" smtClean="0"/>
            <a:t>Forwards</a:t>
          </a:r>
          <a:endParaRPr lang="fr-FR" sz="1500" kern="1200" dirty="0"/>
        </a:p>
      </dsp:txBody>
      <dsp:txXfrm>
        <a:off x="3610399" y="2688060"/>
        <a:ext cx="1640150" cy="98409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738FB-721A-40F1-B230-D65D88994429}">
      <dsp:nvSpPr>
        <dsp:cNvPr id="0" name=""/>
        <dsp:cNvSpPr/>
      </dsp:nvSpPr>
      <dsp:spPr>
        <a:xfrm>
          <a:off x="2067" y="391849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A1 – Injection</a:t>
          </a:r>
          <a:endParaRPr lang="fr-FR" sz="1500" kern="1200" dirty="0"/>
        </a:p>
      </dsp:txBody>
      <dsp:txXfrm>
        <a:off x="2067" y="391849"/>
        <a:ext cx="1640150" cy="984090"/>
      </dsp:txXfrm>
    </dsp:sp>
    <dsp:sp modelId="{51315160-EC5C-4B37-86E7-BDB7E6AA8938}">
      <dsp:nvSpPr>
        <dsp:cNvPr id="0" name=""/>
        <dsp:cNvSpPr/>
      </dsp:nvSpPr>
      <dsp:spPr>
        <a:xfrm>
          <a:off x="1806233" y="391849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A2 – </a:t>
          </a:r>
          <a:r>
            <a:rPr lang="en-US" sz="1500" b="0" i="0" kern="1200" dirty="0" smtClean="0"/>
            <a:t>Broken Authentication and Session Management</a:t>
          </a:r>
          <a:endParaRPr lang="fr-FR" sz="1500" kern="1200" dirty="0"/>
        </a:p>
      </dsp:txBody>
      <dsp:txXfrm>
        <a:off x="1806233" y="391849"/>
        <a:ext cx="1640150" cy="984090"/>
      </dsp:txXfrm>
    </dsp:sp>
    <dsp:sp modelId="{BCDA4301-B001-45CB-A0DF-81173A9A1A61}">
      <dsp:nvSpPr>
        <dsp:cNvPr id="0" name=""/>
        <dsp:cNvSpPr/>
      </dsp:nvSpPr>
      <dsp:spPr>
        <a:xfrm>
          <a:off x="3610399" y="391849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A3 – </a:t>
          </a:r>
          <a:r>
            <a:rPr lang="fr-FR" sz="1500" b="0" i="0" kern="1200" dirty="0" smtClean="0"/>
            <a:t>Cross-Site Scripting (XSS)</a:t>
          </a:r>
          <a:endParaRPr lang="fr-FR" sz="1500" kern="1200" dirty="0"/>
        </a:p>
      </dsp:txBody>
      <dsp:txXfrm>
        <a:off x="3610399" y="391849"/>
        <a:ext cx="1640150" cy="984090"/>
      </dsp:txXfrm>
    </dsp:sp>
    <dsp:sp modelId="{CCC989E0-0DFF-449D-95C6-C78EE2D295AD}">
      <dsp:nvSpPr>
        <dsp:cNvPr id="0" name=""/>
        <dsp:cNvSpPr/>
      </dsp:nvSpPr>
      <dsp:spPr>
        <a:xfrm>
          <a:off x="5414565" y="391849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A4 – </a:t>
          </a:r>
          <a:r>
            <a:rPr lang="fr-FR" sz="1500" b="0" i="0" kern="1200" dirty="0" err="1" smtClean="0"/>
            <a:t>Insecure</a:t>
          </a:r>
          <a:r>
            <a:rPr lang="fr-FR" sz="1500" b="0" i="0" kern="1200" dirty="0" smtClean="0"/>
            <a:t> Direct Object </a:t>
          </a:r>
          <a:r>
            <a:rPr lang="fr-FR" sz="1500" b="0" i="0" kern="1200" dirty="0" err="1" smtClean="0"/>
            <a:t>References</a:t>
          </a:r>
          <a:endParaRPr lang="fr-FR" sz="1500" kern="1200" dirty="0"/>
        </a:p>
      </dsp:txBody>
      <dsp:txXfrm>
        <a:off x="5414565" y="391849"/>
        <a:ext cx="1640150" cy="984090"/>
      </dsp:txXfrm>
    </dsp:sp>
    <dsp:sp modelId="{4942891C-26AB-4AAF-9992-762208DD347E}">
      <dsp:nvSpPr>
        <dsp:cNvPr id="0" name=""/>
        <dsp:cNvSpPr/>
      </dsp:nvSpPr>
      <dsp:spPr>
        <a:xfrm>
          <a:off x="2067" y="1539954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A5 – </a:t>
          </a:r>
          <a:r>
            <a:rPr lang="fr-FR" sz="1500" b="0" i="0" kern="1200" dirty="0" smtClean="0"/>
            <a:t>Security </a:t>
          </a:r>
          <a:r>
            <a:rPr lang="fr-FR" sz="1500" b="0" i="0" kern="1200" dirty="0" err="1" smtClean="0"/>
            <a:t>Misconfiguration</a:t>
          </a:r>
          <a:endParaRPr lang="fr-FR" sz="1500" kern="1200" dirty="0"/>
        </a:p>
      </dsp:txBody>
      <dsp:txXfrm>
        <a:off x="2067" y="1539954"/>
        <a:ext cx="1640150" cy="984090"/>
      </dsp:txXfrm>
    </dsp:sp>
    <dsp:sp modelId="{ACBB974A-1429-4BDE-9805-F58B25699D28}">
      <dsp:nvSpPr>
        <dsp:cNvPr id="0" name=""/>
        <dsp:cNvSpPr/>
      </dsp:nvSpPr>
      <dsp:spPr>
        <a:xfrm>
          <a:off x="1806233" y="1539954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A6 – </a:t>
          </a:r>
          <a:r>
            <a:rPr lang="fr-FR" sz="1500" b="0" i="0" kern="1200" dirty="0" smtClean="0"/>
            <a:t>Sensitive Data </a:t>
          </a:r>
          <a:r>
            <a:rPr lang="fr-FR" sz="1500" b="0" i="0" kern="1200" dirty="0" err="1" smtClean="0"/>
            <a:t>Exposure</a:t>
          </a:r>
          <a:endParaRPr lang="fr-FR" sz="1500" kern="1200" dirty="0"/>
        </a:p>
      </dsp:txBody>
      <dsp:txXfrm>
        <a:off x="1806233" y="1539954"/>
        <a:ext cx="1640150" cy="984090"/>
      </dsp:txXfrm>
    </dsp:sp>
    <dsp:sp modelId="{7EA96771-28D4-4CC2-907E-A49BF8D5ED5C}">
      <dsp:nvSpPr>
        <dsp:cNvPr id="0" name=""/>
        <dsp:cNvSpPr/>
      </dsp:nvSpPr>
      <dsp:spPr>
        <a:xfrm>
          <a:off x="3610399" y="1539954"/>
          <a:ext cx="1640150" cy="984090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A7 – </a:t>
          </a:r>
          <a:r>
            <a:rPr lang="en-US" sz="1500" b="0" i="0" kern="1200" dirty="0" smtClean="0"/>
            <a:t>Missing Function Level Access Control</a:t>
          </a:r>
          <a:endParaRPr lang="fr-FR" sz="1500" kern="1200" dirty="0"/>
        </a:p>
      </dsp:txBody>
      <dsp:txXfrm>
        <a:off x="3610399" y="1539954"/>
        <a:ext cx="1640150" cy="984090"/>
      </dsp:txXfrm>
    </dsp:sp>
    <dsp:sp modelId="{ED62E311-2F42-4A35-B3AD-FF32DD444DE5}">
      <dsp:nvSpPr>
        <dsp:cNvPr id="0" name=""/>
        <dsp:cNvSpPr/>
      </dsp:nvSpPr>
      <dsp:spPr>
        <a:xfrm>
          <a:off x="5414565" y="1539954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A8 – </a:t>
          </a:r>
          <a:r>
            <a:rPr lang="fr-FR" sz="1500" b="0" i="0" kern="1200" dirty="0" smtClean="0"/>
            <a:t>Cross-Site </a:t>
          </a:r>
          <a:r>
            <a:rPr lang="fr-FR" sz="1500" b="0" i="0" kern="1200" dirty="0" err="1" smtClean="0"/>
            <a:t>Request</a:t>
          </a:r>
          <a:r>
            <a:rPr lang="fr-FR" sz="1500" b="0" i="0" kern="1200" dirty="0" smtClean="0"/>
            <a:t> </a:t>
          </a:r>
          <a:r>
            <a:rPr lang="fr-FR" sz="1500" b="0" i="0" kern="1200" dirty="0" err="1" smtClean="0"/>
            <a:t>Forgery</a:t>
          </a:r>
          <a:endParaRPr lang="fr-FR" sz="1500" kern="1200" dirty="0"/>
        </a:p>
      </dsp:txBody>
      <dsp:txXfrm>
        <a:off x="5414565" y="1539954"/>
        <a:ext cx="1640150" cy="984090"/>
      </dsp:txXfrm>
    </dsp:sp>
    <dsp:sp modelId="{B13DB3B7-AED0-416A-AD7A-F681300AA420}">
      <dsp:nvSpPr>
        <dsp:cNvPr id="0" name=""/>
        <dsp:cNvSpPr/>
      </dsp:nvSpPr>
      <dsp:spPr>
        <a:xfrm>
          <a:off x="1806233" y="2688060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A9 – </a:t>
          </a:r>
          <a:r>
            <a:rPr lang="en-US" sz="1500" b="0" i="0" kern="1200" dirty="0" smtClean="0"/>
            <a:t>Using Components with Known Vulnerabilities</a:t>
          </a:r>
          <a:endParaRPr lang="fr-FR" sz="1500" kern="1200" dirty="0"/>
        </a:p>
      </dsp:txBody>
      <dsp:txXfrm>
        <a:off x="1806233" y="2688060"/>
        <a:ext cx="1640150" cy="984090"/>
      </dsp:txXfrm>
    </dsp:sp>
    <dsp:sp modelId="{ADDAF73E-903B-49E5-A3C8-FD6BB43CB0C2}">
      <dsp:nvSpPr>
        <dsp:cNvPr id="0" name=""/>
        <dsp:cNvSpPr/>
      </dsp:nvSpPr>
      <dsp:spPr>
        <a:xfrm>
          <a:off x="3610399" y="2688060"/>
          <a:ext cx="1640150" cy="984090"/>
        </a:xfrm>
        <a:prstGeom prst="rect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A10 – </a:t>
          </a:r>
          <a:r>
            <a:rPr lang="fr-FR" sz="1500" b="0" i="0" kern="1200" dirty="0" err="1" smtClean="0"/>
            <a:t>Unvalidated</a:t>
          </a:r>
          <a:r>
            <a:rPr lang="fr-FR" sz="1500" b="0" i="0" kern="1200" dirty="0" smtClean="0"/>
            <a:t> </a:t>
          </a:r>
          <a:r>
            <a:rPr lang="fr-FR" sz="1500" b="0" i="0" kern="1200" dirty="0" err="1" smtClean="0"/>
            <a:t>Redirects</a:t>
          </a:r>
          <a:r>
            <a:rPr lang="fr-FR" sz="1500" b="0" i="0" kern="1200" dirty="0" smtClean="0"/>
            <a:t> and </a:t>
          </a:r>
          <a:r>
            <a:rPr lang="fr-FR" sz="1500" b="0" i="0" kern="1200" dirty="0" err="1" smtClean="0"/>
            <a:t>Forwards</a:t>
          </a:r>
          <a:endParaRPr lang="fr-FR" sz="1500" kern="1200" dirty="0"/>
        </a:p>
      </dsp:txBody>
      <dsp:txXfrm>
        <a:off x="3610399" y="2688060"/>
        <a:ext cx="1640150" cy="98409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738FB-721A-40F1-B230-D65D88994429}">
      <dsp:nvSpPr>
        <dsp:cNvPr id="0" name=""/>
        <dsp:cNvSpPr/>
      </dsp:nvSpPr>
      <dsp:spPr>
        <a:xfrm>
          <a:off x="2067" y="391849"/>
          <a:ext cx="1640150" cy="984090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A1 – Injection</a:t>
          </a:r>
          <a:endParaRPr lang="fr-FR" sz="1500" kern="1200" dirty="0"/>
        </a:p>
      </dsp:txBody>
      <dsp:txXfrm>
        <a:off x="2067" y="391849"/>
        <a:ext cx="1640150" cy="984090"/>
      </dsp:txXfrm>
    </dsp:sp>
    <dsp:sp modelId="{51315160-EC5C-4B37-86E7-BDB7E6AA8938}">
      <dsp:nvSpPr>
        <dsp:cNvPr id="0" name=""/>
        <dsp:cNvSpPr/>
      </dsp:nvSpPr>
      <dsp:spPr>
        <a:xfrm>
          <a:off x="1806233" y="391849"/>
          <a:ext cx="1640150" cy="984090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A2 – </a:t>
          </a:r>
          <a:r>
            <a:rPr lang="en-US" sz="1500" b="0" i="0" kern="1200" dirty="0" smtClean="0"/>
            <a:t>Broken Authentication and Session Management</a:t>
          </a:r>
          <a:endParaRPr lang="fr-FR" sz="1500" kern="1200" dirty="0"/>
        </a:p>
      </dsp:txBody>
      <dsp:txXfrm>
        <a:off x="1806233" y="391849"/>
        <a:ext cx="1640150" cy="984090"/>
      </dsp:txXfrm>
    </dsp:sp>
    <dsp:sp modelId="{BCDA4301-B001-45CB-A0DF-81173A9A1A61}">
      <dsp:nvSpPr>
        <dsp:cNvPr id="0" name=""/>
        <dsp:cNvSpPr/>
      </dsp:nvSpPr>
      <dsp:spPr>
        <a:xfrm>
          <a:off x="3610399" y="391849"/>
          <a:ext cx="1640150" cy="984090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A3 – </a:t>
          </a:r>
          <a:r>
            <a:rPr lang="fr-FR" sz="1500" b="0" i="0" kern="1200" dirty="0" smtClean="0"/>
            <a:t>Cross-Site Scripting (XSS)</a:t>
          </a:r>
          <a:endParaRPr lang="fr-FR" sz="1500" kern="1200" dirty="0"/>
        </a:p>
      </dsp:txBody>
      <dsp:txXfrm>
        <a:off x="3610399" y="391849"/>
        <a:ext cx="1640150" cy="984090"/>
      </dsp:txXfrm>
    </dsp:sp>
    <dsp:sp modelId="{CCC989E0-0DFF-449D-95C6-C78EE2D295AD}">
      <dsp:nvSpPr>
        <dsp:cNvPr id="0" name=""/>
        <dsp:cNvSpPr/>
      </dsp:nvSpPr>
      <dsp:spPr>
        <a:xfrm>
          <a:off x="5414565" y="391849"/>
          <a:ext cx="1640150" cy="984090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A4 – </a:t>
          </a:r>
          <a:r>
            <a:rPr lang="fr-FR" sz="1500" b="0" i="0" kern="1200" dirty="0" err="1" smtClean="0"/>
            <a:t>Insecure</a:t>
          </a:r>
          <a:r>
            <a:rPr lang="fr-FR" sz="1500" b="0" i="0" kern="1200" dirty="0" smtClean="0"/>
            <a:t> Direct Object </a:t>
          </a:r>
          <a:r>
            <a:rPr lang="fr-FR" sz="1500" b="0" i="0" kern="1200" dirty="0" err="1" smtClean="0"/>
            <a:t>References</a:t>
          </a:r>
          <a:endParaRPr lang="fr-FR" sz="1500" kern="1200" dirty="0"/>
        </a:p>
      </dsp:txBody>
      <dsp:txXfrm>
        <a:off x="5414565" y="391849"/>
        <a:ext cx="1640150" cy="984090"/>
      </dsp:txXfrm>
    </dsp:sp>
    <dsp:sp modelId="{4942891C-26AB-4AAF-9992-762208DD347E}">
      <dsp:nvSpPr>
        <dsp:cNvPr id="0" name=""/>
        <dsp:cNvSpPr/>
      </dsp:nvSpPr>
      <dsp:spPr>
        <a:xfrm>
          <a:off x="2067" y="1539954"/>
          <a:ext cx="1640150" cy="9840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A5 – </a:t>
          </a:r>
          <a:r>
            <a:rPr lang="fr-FR" sz="1500" b="0" i="0" kern="1200" dirty="0" smtClean="0"/>
            <a:t>Security </a:t>
          </a:r>
          <a:r>
            <a:rPr lang="fr-FR" sz="1500" b="0" i="0" kern="1200" dirty="0" err="1" smtClean="0"/>
            <a:t>Misconfiguration</a:t>
          </a:r>
          <a:endParaRPr lang="fr-FR" sz="1500" kern="1200" dirty="0"/>
        </a:p>
      </dsp:txBody>
      <dsp:txXfrm>
        <a:off x="2067" y="1539954"/>
        <a:ext cx="1640150" cy="984090"/>
      </dsp:txXfrm>
    </dsp:sp>
    <dsp:sp modelId="{ACBB974A-1429-4BDE-9805-F58B25699D28}">
      <dsp:nvSpPr>
        <dsp:cNvPr id="0" name=""/>
        <dsp:cNvSpPr/>
      </dsp:nvSpPr>
      <dsp:spPr>
        <a:xfrm>
          <a:off x="1806233" y="1539954"/>
          <a:ext cx="1640150" cy="984090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A6 – </a:t>
          </a:r>
          <a:r>
            <a:rPr lang="fr-FR" sz="1500" b="0" i="0" kern="1200" dirty="0" smtClean="0"/>
            <a:t>Sensitive Data </a:t>
          </a:r>
          <a:r>
            <a:rPr lang="fr-FR" sz="1500" b="0" i="0" kern="1200" dirty="0" err="1" smtClean="0"/>
            <a:t>Exposure</a:t>
          </a:r>
          <a:endParaRPr lang="fr-FR" sz="1500" kern="1200" dirty="0"/>
        </a:p>
      </dsp:txBody>
      <dsp:txXfrm>
        <a:off x="1806233" y="1539954"/>
        <a:ext cx="1640150" cy="984090"/>
      </dsp:txXfrm>
    </dsp:sp>
    <dsp:sp modelId="{7EA96771-28D4-4CC2-907E-A49BF8D5ED5C}">
      <dsp:nvSpPr>
        <dsp:cNvPr id="0" name=""/>
        <dsp:cNvSpPr/>
      </dsp:nvSpPr>
      <dsp:spPr>
        <a:xfrm>
          <a:off x="3610399" y="1539954"/>
          <a:ext cx="1640150" cy="984090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A7 – </a:t>
          </a:r>
          <a:r>
            <a:rPr lang="en-US" sz="1500" b="0" i="0" kern="1200" dirty="0" smtClean="0"/>
            <a:t>Missing Function Level Access Control</a:t>
          </a:r>
          <a:endParaRPr lang="fr-FR" sz="1500" kern="1200" dirty="0"/>
        </a:p>
      </dsp:txBody>
      <dsp:txXfrm>
        <a:off x="3610399" y="1539954"/>
        <a:ext cx="1640150" cy="984090"/>
      </dsp:txXfrm>
    </dsp:sp>
    <dsp:sp modelId="{ED62E311-2F42-4A35-B3AD-FF32DD444DE5}">
      <dsp:nvSpPr>
        <dsp:cNvPr id="0" name=""/>
        <dsp:cNvSpPr/>
      </dsp:nvSpPr>
      <dsp:spPr>
        <a:xfrm>
          <a:off x="5414565" y="1539954"/>
          <a:ext cx="1640150" cy="984090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A8 – </a:t>
          </a:r>
          <a:r>
            <a:rPr lang="fr-FR" sz="1500" b="0" i="0" kern="1200" dirty="0" smtClean="0"/>
            <a:t>Cross-Site </a:t>
          </a:r>
          <a:r>
            <a:rPr lang="fr-FR" sz="1500" b="0" i="0" kern="1200" dirty="0" err="1" smtClean="0"/>
            <a:t>Request</a:t>
          </a:r>
          <a:r>
            <a:rPr lang="fr-FR" sz="1500" b="0" i="0" kern="1200" dirty="0" smtClean="0"/>
            <a:t> </a:t>
          </a:r>
          <a:r>
            <a:rPr lang="fr-FR" sz="1500" b="0" i="0" kern="1200" dirty="0" err="1" smtClean="0"/>
            <a:t>Forgery</a:t>
          </a:r>
          <a:endParaRPr lang="fr-FR" sz="1500" kern="1200" dirty="0"/>
        </a:p>
      </dsp:txBody>
      <dsp:txXfrm>
        <a:off x="5414565" y="1539954"/>
        <a:ext cx="1640150" cy="984090"/>
      </dsp:txXfrm>
    </dsp:sp>
    <dsp:sp modelId="{B13DB3B7-AED0-416A-AD7A-F681300AA420}">
      <dsp:nvSpPr>
        <dsp:cNvPr id="0" name=""/>
        <dsp:cNvSpPr/>
      </dsp:nvSpPr>
      <dsp:spPr>
        <a:xfrm>
          <a:off x="1806233" y="2688060"/>
          <a:ext cx="1640150" cy="9840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A9 – </a:t>
          </a:r>
          <a:r>
            <a:rPr lang="en-US" sz="1500" b="0" i="0" kern="1200" dirty="0" smtClean="0"/>
            <a:t>Using Components with Known Vulnerabilities</a:t>
          </a:r>
          <a:endParaRPr lang="fr-FR" sz="1500" kern="1200" dirty="0"/>
        </a:p>
      </dsp:txBody>
      <dsp:txXfrm>
        <a:off x="1806233" y="2688060"/>
        <a:ext cx="1640150" cy="984090"/>
      </dsp:txXfrm>
    </dsp:sp>
    <dsp:sp modelId="{ADDAF73E-903B-49E5-A3C8-FD6BB43CB0C2}">
      <dsp:nvSpPr>
        <dsp:cNvPr id="0" name=""/>
        <dsp:cNvSpPr/>
      </dsp:nvSpPr>
      <dsp:spPr>
        <a:xfrm>
          <a:off x="3610399" y="2688060"/>
          <a:ext cx="1640150" cy="9840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smtClean="0"/>
            <a:t>A10 – </a:t>
          </a:r>
          <a:r>
            <a:rPr lang="fr-FR" sz="1500" b="0" i="0" kern="1200" dirty="0" err="1" smtClean="0"/>
            <a:t>Unvalidated</a:t>
          </a:r>
          <a:r>
            <a:rPr lang="fr-FR" sz="1500" b="0" i="0" kern="1200" dirty="0" smtClean="0"/>
            <a:t> </a:t>
          </a:r>
          <a:r>
            <a:rPr lang="fr-FR" sz="1500" b="0" i="0" kern="1200" dirty="0" err="1" smtClean="0"/>
            <a:t>Redirects</a:t>
          </a:r>
          <a:r>
            <a:rPr lang="fr-FR" sz="1500" b="0" i="0" kern="1200" dirty="0" smtClean="0"/>
            <a:t> and </a:t>
          </a:r>
          <a:r>
            <a:rPr lang="fr-FR" sz="1500" b="0" i="0" kern="1200" dirty="0" err="1" smtClean="0"/>
            <a:t>Forwards</a:t>
          </a:r>
          <a:endParaRPr lang="fr-FR" sz="1500" kern="1200" dirty="0"/>
        </a:p>
      </dsp:txBody>
      <dsp:txXfrm>
        <a:off x="3610399" y="2688060"/>
        <a:ext cx="1640150" cy="9840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4.jpg>
</file>

<file path=ppt/media/image5.png>
</file>

<file path=ppt/media/image6.png>
</file>

<file path=ppt/media/image7.jpg-large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F1A896-547E-4CBB-9755-A66E48A22DBA}" type="datetimeFigureOut">
              <a:rPr lang="fr-FR" smtClean="0"/>
              <a:t>26/02/2016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9AF489-050B-460C-8A0C-F2D8EE1FCDA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3327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3A85CD-402A-4F9E-883E-A3D0AFD752DB}" type="slidenum">
              <a:rPr lang="fr-FR" smtClean="0"/>
              <a:pPr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55790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499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1487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9AF489-050B-460C-8A0C-F2D8EE1FCDA8}" type="slidenum">
              <a:rPr lang="fr-FR" smtClean="0"/>
              <a:t>52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68915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A36D7-AFAB-C146-81C6-DC116B495F3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920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9AF489-050B-460C-8A0C-F2D8EE1FCDA8}" type="slidenum">
              <a:rPr lang="fr-FR" smtClean="0"/>
              <a:t>54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36644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9AF489-050B-460C-8A0C-F2D8EE1FCDA8}" type="slidenum">
              <a:rPr lang="fr-FR" smtClean="0"/>
              <a:t>55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7950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9AF489-050B-460C-8A0C-F2D8EE1FCDA8}" type="slidenum">
              <a:rPr lang="fr-FR" smtClean="0"/>
              <a:t>56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38531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3A85CD-402A-4F9E-883E-A3D0AFD752DB}" type="slidenum">
              <a:rPr lang="fr-FR" smtClean="0"/>
              <a:pPr/>
              <a:t>57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7511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933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331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4" y="8685214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2DFE5E3D-B866-1C4A-8242-F430134A70F2}" type="slidenum">
              <a:rPr lang="en-US"/>
              <a:pPr eaLnBrk="1" hangingPunct="1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7023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933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331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4" y="8685214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2DFE5E3D-B866-1C4A-8242-F430134A70F2}" type="slidenum">
              <a:rPr lang="en-US"/>
              <a:pPr eaLnBrk="1" hangingPunct="1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90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933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331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4" y="8685214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2DFE5E3D-B866-1C4A-8242-F430134A70F2}" type="slidenum">
              <a:rPr lang="en-US"/>
              <a:pPr eaLnBrk="1" hangingPunct="1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02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6562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72705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933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331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4" y="8685214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2DFE5E3D-B866-1C4A-8242-F430134A70F2}" type="slidenum">
              <a:rPr lang="en-US"/>
              <a:pPr eaLnBrk="1" hangingPunct="1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5554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933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331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4" y="8685214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2DFE5E3D-B866-1C4A-8242-F430134A70F2}" type="slidenum">
              <a:rPr lang="en-US"/>
              <a:pPr eaLnBrk="1" hangingPunct="1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4044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933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331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4" y="8685214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2DFE5E3D-B866-1C4A-8242-F430134A70F2}" type="slidenum">
              <a:rPr lang="en-US"/>
              <a:pPr eaLnBrk="1" hangingPunct="1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603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9AF489-050B-460C-8A0C-F2D8EE1FCDA8}" type="slidenum">
              <a:rPr lang="fr-FR" smtClean="0"/>
              <a:t>80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2406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9AF489-050B-460C-8A0C-F2D8EE1FCDA8}" type="slidenum">
              <a:rPr lang="fr-FR" smtClean="0"/>
              <a:t>81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25138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9AF489-050B-460C-8A0C-F2D8EE1FCDA8}" type="slidenum">
              <a:rPr lang="fr-FR" smtClean="0"/>
              <a:t>83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58104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9AF489-050B-460C-8A0C-F2D8EE1FCDA8}" type="slidenum">
              <a:rPr lang="fr-FR" smtClean="0"/>
              <a:t>84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38260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9AF489-050B-460C-8A0C-F2D8EE1FCDA8}" type="slidenum">
              <a:rPr lang="fr-FR" smtClean="0"/>
              <a:t>85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15629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9AF489-050B-460C-8A0C-F2D8EE1FCDA8}" type="slidenum">
              <a:rPr lang="fr-FR" smtClean="0"/>
              <a:t>87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3022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3A85CD-402A-4F9E-883E-A3D0AFD752DB}" type="slidenum">
              <a:rPr lang="fr-FR" smtClean="0"/>
              <a:pPr/>
              <a:t>88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8440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3A85CD-402A-4F9E-883E-A3D0AFD752DB}" type="slidenum">
              <a:rPr lang="fr-FR" smtClean="0"/>
              <a:pPr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2079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294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829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499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370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9AF489-050B-460C-8A0C-F2D8EE1FCDA8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8306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3A85CD-402A-4F9E-883E-A3D0AFD752DB}" type="slidenum">
              <a:rPr lang="fr-FR" smtClean="0"/>
              <a:pPr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1853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3A85CD-402A-4F9E-883E-A3D0AFD752DB}" type="slidenum">
              <a:rPr lang="fr-FR" smtClean="0"/>
              <a:pPr/>
              <a:t>36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22415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3A85CD-402A-4F9E-883E-A3D0AFD752DB}" type="slidenum">
              <a:rPr lang="fr-FR" smtClean="0"/>
              <a:pPr/>
              <a:t>48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6160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2620" y="1709277"/>
            <a:ext cx="6809780" cy="1102519"/>
          </a:xfrm>
        </p:spPr>
        <p:txBody>
          <a:bodyPr/>
          <a:lstStyle>
            <a:lvl1pPr algn="l">
              <a:defRPr>
                <a:solidFill>
                  <a:srgbClr val="D8A519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2620" y="3026108"/>
            <a:ext cx="6123980" cy="13144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188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00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23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73817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64950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282973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003863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808261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202223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596558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91028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094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312384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948414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27666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34249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707881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72510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54226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85988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04788"/>
            <a:ext cx="8228013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43058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71475" y="-17"/>
            <a:ext cx="7643866" cy="490524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/>
          </p:nvPr>
        </p:nvSpPr>
        <p:spPr>
          <a:xfrm>
            <a:off x="571472" y="1017973"/>
            <a:ext cx="8286808" cy="3375446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97521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15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28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66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7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914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56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629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096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179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5" r:id="rId13"/>
    <p:sldLayoutId id="2147483666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  <p:sldLayoutId id="2147483681" r:id="rId25"/>
    <p:sldLayoutId id="2147483682" r:id="rId26"/>
    <p:sldLayoutId id="2147483683" r:id="rId27"/>
    <p:sldLayoutId id="2147483684" r:id="rId28"/>
    <p:sldLayoutId id="2147483685" r:id="rId29"/>
  </p:sldLayoutIdLst>
  <p:txStyles>
    <p:titleStyle>
      <a:lvl1pPr algn="l" defTabSz="457200" rtl="0" eaLnBrk="1" latinLnBrk="0" hangingPunct="1">
        <a:spcBef>
          <a:spcPct val="0"/>
        </a:spcBef>
        <a:buNone/>
        <a:defRPr sz="2400" kern="1200">
          <a:solidFill>
            <a:srgbClr val="004685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-large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9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nacl.cr.yp.to/" TargetMode="Externa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3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image" Target="../media/image24.png"/><Relationship Id="rId9" Type="http://schemas.openxmlformats.org/officeDocument/2006/relationships/image" Target="../media/image33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9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OWASP Top Ten</a:t>
            </a:r>
            <a:br>
              <a:rPr lang="en-US" dirty="0"/>
            </a:br>
            <a:r>
              <a:rPr lang="en-US" dirty="0"/>
              <a:t>Proactive Controls 2.0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BDD-Security Testing </a:t>
            </a:r>
            <a:r>
              <a:rPr lang="en-US" dirty="0"/>
              <a:t>framework 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457200" y="801619"/>
            <a:ext cx="59436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http://www.continuumsecurity.net/bdd-intro.html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7200" y="1184944"/>
            <a:ext cx="8331329" cy="32039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20000"/>
              </a:spcBef>
              <a:buBlip>
                <a:blip r:embed="rId2"/>
              </a:buBlip>
            </a:pPr>
            <a:r>
              <a:rPr lang="fr-FR" sz="1600" dirty="0" smtClean="0"/>
              <a:t>T</a:t>
            </a:r>
            <a:r>
              <a:rPr lang="en-US" sz="1600" dirty="0" smtClean="0"/>
              <a:t>he </a:t>
            </a:r>
            <a:r>
              <a:rPr lang="en-US" sz="1600" b="1" dirty="0"/>
              <a:t>BDD-Security </a:t>
            </a:r>
            <a:r>
              <a:rPr lang="en-US" sz="1600" b="1" dirty="0" smtClean="0"/>
              <a:t>framework</a:t>
            </a:r>
            <a:r>
              <a:rPr lang="en-US" sz="1600" dirty="0" smtClean="0"/>
              <a:t> can be configured using </a:t>
            </a:r>
            <a:r>
              <a:rPr lang="en-US" sz="1600" dirty="0"/>
              <a:t>natural language </a:t>
            </a:r>
            <a:r>
              <a:rPr lang="en-US" sz="1600" dirty="0" smtClean="0"/>
              <a:t>(</a:t>
            </a:r>
            <a:r>
              <a:rPr lang="en-US" sz="1600" b="1" dirty="0" smtClean="0"/>
              <a:t>Given</a:t>
            </a:r>
            <a:r>
              <a:rPr lang="en-US" sz="1600" dirty="0"/>
              <a:t>, </a:t>
            </a:r>
            <a:r>
              <a:rPr lang="en-US" sz="1600" b="1" dirty="0" smtClean="0"/>
              <a:t>When</a:t>
            </a:r>
            <a:r>
              <a:rPr lang="en-US" sz="1600" dirty="0" smtClean="0"/>
              <a:t> &amp;</a:t>
            </a:r>
            <a:r>
              <a:rPr lang="en-US" sz="1600" dirty="0"/>
              <a:t> </a:t>
            </a:r>
            <a:r>
              <a:rPr lang="en-US" sz="1600" b="1" dirty="0"/>
              <a:t>Then</a:t>
            </a:r>
            <a:r>
              <a:rPr lang="en-US" sz="1600" dirty="0"/>
              <a:t> </a:t>
            </a:r>
            <a:r>
              <a:rPr lang="en-US" sz="1600" dirty="0" smtClean="0"/>
              <a:t>format) </a:t>
            </a:r>
            <a:r>
              <a:rPr lang="en-US" sz="1600" dirty="0"/>
              <a:t>to describe security </a:t>
            </a:r>
            <a:r>
              <a:rPr lang="en-US" sz="1600" dirty="0" smtClean="0"/>
              <a:t>requirements, and performs </a:t>
            </a:r>
            <a:r>
              <a:rPr lang="en-US" sz="1600" dirty="0"/>
              <a:t>an automated scan for </a:t>
            </a:r>
            <a:r>
              <a:rPr lang="en-US" sz="1600" dirty="0" smtClean="0"/>
              <a:t>common vulnerabilities.</a:t>
            </a:r>
          </a:p>
          <a:p>
            <a:pPr marL="342900" indent="-342900" algn="just">
              <a:spcBef>
                <a:spcPts val="1800"/>
              </a:spcBef>
              <a:buBlip>
                <a:blip r:embed="rId2"/>
              </a:buBlip>
            </a:pPr>
            <a:r>
              <a:rPr lang="en-US" sz="1600" dirty="0" smtClean="0"/>
              <a:t>Automated </a:t>
            </a:r>
            <a:r>
              <a:rPr lang="en-US" sz="1600" dirty="0"/>
              <a:t>(non-)Functional Security Testing ! </a:t>
            </a:r>
          </a:p>
          <a:p>
            <a:pPr marL="342900" indent="-342900" algn="just">
              <a:spcBef>
                <a:spcPts val="1800"/>
              </a:spcBef>
              <a:buBlip>
                <a:blip r:embed="rId2"/>
              </a:buBlip>
            </a:pPr>
            <a:r>
              <a:rPr lang="en-US" sz="1600" dirty="0" smtClean="0"/>
              <a:t>Combine </a:t>
            </a:r>
            <a:r>
              <a:rPr lang="en-US" sz="1600" dirty="0"/>
              <a:t>multiple</a:t>
            </a:r>
            <a:r>
              <a:rPr lang="en-US" sz="1600" dirty="0" smtClean="0"/>
              <a:t> security tools :</a:t>
            </a:r>
          </a:p>
          <a:p>
            <a:pPr marL="800100" lvl="1" indent="-342900" algn="just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600" dirty="0" smtClean="0"/>
              <a:t>OWASP ZAP, Nessus, Port Scanning, etc.</a:t>
            </a:r>
            <a:endParaRPr lang="en-US" sz="1600" dirty="0"/>
          </a:p>
          <a:p>
            <a:pPr marL="342900" lvl="1" indent="-342900" algn="just">
              <a:spcBef>
                <a:spcPts val="1800"/>
              </a:spcBef>
              <a:buBlip>
                <a:blip r:embed="rId2"/>
              </a:buBlip>
            </a:pPr>
            <a:r>
              <a:rPr lang="en-US" sz="1600" dirty="0"/>
              <a:t>Tests written in </a:t>
            </a:r>
            <a:r>
              <a:rPr lang="en-US" sz="1600" b="1" dirty="0" err="1"/>
              <a:t>Jbehave</a:t>
            </a:r>
            <a:r>
              <a:rPr lang="en-US" sz="1600" dirty="0"/>
              <a:t> : "scenario" is equivalent to a test, and a "story" is equivalent to a test suite.</a:t>
            </a:r>
          </a:p>
          <a:p>
            <a:pPr marL="800100" lvl="1" indent="-342900" algn="just"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sz="1600" dirty="0" smtClean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749" y="138961"/>
            <a:ext cx="1393370" cy="92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40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BDD-Security Testing </a:t>
            </a:r>
            <a:r>
              <a:rPr lang="en-US" dirty="0"/>
              <a:t>framework 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457200" y="801619"/>
            <a:ext cx="59436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http://www.continuumsecurity.net/bdd-intro.html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66164" y="1083478"/>
            <a:ext cx="3797193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Automated</a:t>
            </a: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 scan for XSS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57200" y="1416287"/>
            <a:ext cx="8229600" cy="132343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 err="1" smtClean="0">
                <a:solidFill>
                  <a:schemeClr val="accent4">
                    <a:lumMod val="75000"/>
                  </a:schemeClr>
                </a:solidFill>
                <a:latin typeface="Courier New" charset="0"/>
                <a:cs typeface="Courier New" charset="0"/>
              </a:rPr>
              <a:t>Senario</a:t>
            </a:r>
            <a:r>
              <a:rPr lang="en-US" sz="1000" b="1" dirty="0" smtClean="0">
                <a:solidFill>
                  <a:schemeClr val="accent4">
                    <a:lumMod val="75000"/>
                  </a:schemeClr>
                </a:solidFill>
                <a:latin typeface="Courier New" charset="0"/>
                <a:cs typeface="Courier New" charset="0"/>
              </a:rPr>
              <a:t>: The application should not contain Cross Site Scripting vulnerabilities</a:t>
            </a:r>
          </a:p>
          <a:p>
            <a:r>
              <a:rPr lang="en-US" sz="1000" b="1" dirty="0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Meta: </a:t>
            </a:r>
            <a:r>
              <a:rPr lang="en-US" sz="1000" b="1" dirty="0">
                <a:solidFill>
                  <a:schemeClr val="accent3">
                    <a:lumMod val="75000"/>
                  </a:schemeClr>
                </a:solidFill>
                <a:latin typeface="Courier New" charset="0"/>
                <a:cs typeface="Courier New" charset="0"/>
              </a:rPr>
              <a:t>@id </a:t>
            </a:r>
            <a:r>
              <a:rPr lang="en-US" sz="1000" b="1" dirty="0" err="1">
                <a:solidFill>
                  <a:schemeClr val="accent3">
                    <a:lumMod val="75000"/>
                  </a:schemeClr>
                </a:solidFill>
                <a:latin typeface="Courier New" charset="0"/>
                <a:cs typeface="Courier New" charset="0"/>
              </a:rPr>
              <a:t>scan_xss</a:t>
            </a:r>
            <a:endParaRPr lang="en-US" sz="1000" b="1" dirty="0">
              <a:solidFill>
                <a:schemeClr val="accent3">
                  <a:lumMod val="75000"/>
                </a:schemeClr>
              </a:solidFill>
              <a:latin typeface="Courier New" charset="0"/>
              <a:cs typeface="Courier New" charset="0"/>
            </a:endParaRPr>
          </a:p>
          <a:p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Given 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a fresh scanner with all policies disabled</a:t>
            </a:r>
          </a:p>
          <a:p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And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 the attack strength is set to </a:t>
            </a:r>
            <a:r>
              <a:rPr lang="en-US" sz="1000" b="1" dirty="0">
                <a:solidFill>
                  <a:schemeClr val="accent3">
                    <a:lumMod val="75000"/>
                  </a:schemeClr>
                </a:solidFill>
                <a:latin typeface="Courier New" charset="0"/>
                <a:cs typeface="Courier New" charset="0"/>
              </a:rPr>
              <a:t>High</a:t>
            </a:r>
          </a:p>
          <a:p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And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 the </a:t>
            </a:r>
            <a:r>
              <a:rPr lang="en-US" sz="1000" b="1" dirty="0">
                <a:solidFill>
                  <a:schemeClr val="accent3">
                    <a:lumMod val="75000"/>
                  </a:schemeClr>
                </a:solidFill>
                <a:latin typeface="Courier New" charset="0"/>
                <a:cs typeface="Courier New" charset="0"/>
              </a:rPr>
              <a:t>Cross-Site-Scripting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 policy is enabled</a:t>
            </a:r>
          </a:p>
          <a:p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When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 the scanner is run</a:t>
            </a:r>
          </a:p>
          <a:p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And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 false positives described in: </a:t>
            </a:r>
            <a:r>
              <a:rPr lang="en-US" sz="1000" b="1" dirty="0">
                <a:solidFill>
                  <a:schemeClr val="accent3">
                    <a:lumMod val="75000"/>
                  </a:schemeClr>
                </a:solidFill>
                <a:latin typeface="Courier New" charset="0"/>
                <a:cs typeface="Courier New" charset="0"/>
              </a:rPr>
              <a:t>tables/</a:t>
            </a:r>
            <a:r>
              <a:rPr lang="en-US" sz="1000" b="1" dirty="0" err="1">
                <a:solidFill>
                  <a:schemeClr val="accent3">
                    <a:lumMod val="75000"/>
                  </a:schemeClr>
                </a:solidFill>
                <a:latin typeface="Courier New" charset="0"/>
                <a:cs typeface="Courier New" charset="0"/>
              </a:rPr>
              <a:t>false_positives.table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 are removed</a:t>
            </a:r>
          </a:p>
          <a:p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Then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 no </a:t>
            </a:r>
            <a:r>
              <a:rPr lang="en-US" sz="1000" b="1" dirty="0" smtClean="0">
                <a:solidFill>
                  <a:schemeClr val="accent3">
                    <a:lumMod val="75000"/>
                  </a:schemeClr>
                </a:solidFill>
                <a:latin typeface="Courier New" charset="0"/>
                <a:cs typeface="Courier New" charset="0"/>
              </a:rPr>
              <a:t>medium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 or higher risk vulnerabilities should be present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66165" y="2803293"/>
            <a:ext cx="3797193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en-US" sz="1400" b="1" dirty="0">
                <a:solidFill>
                  <a:prstClr val="black"/>
                </a:solidFill>
                <a:cs typeface="Arial" panose="020B0604020202020204" pitchFamily="34" charset="0"/>
              </a:rPr>
              <a:t>Automated scan for password policies checks</a:t>
            </a: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466166" y="3141941"/>
            <a:ext cx="8229600" cy="116955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 err="1">
                <a:solidFill>
                  <a:schemeClr val="accent4">
                    <a:lumMod val="75000"/>
                  </a:schemeClr>
                </a:solidFill>
                <a:latin typeface="Courier New" charset="0"/>
                <a:cs typeface="Courier New" charset="0"/>
              </a:rPr>
              <a:t>Senario</a:t>
            </a:r>
            <a:r>
              <a:rPr lang="en-US" sz="1000" b="1" dirty="0">
                <a:solidFill>
                  <a:schemeClr val="accent4">
                    <a:lumMod val="75000"/>
                  </a:schemeClr>
                </a:solidFill>
                <a:latin typeface="Courier New" charset="0"/>
                <a:cs typeface="Courier New" charset="0"/>
              </a:rPr>
              <a:t>: The application should not contain Cross Site Scripting vulnerabilities</a:t>
            </a:r>
          </a:p>
          <a:p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Meta: </a:t>
            </a:r>
            <a:r>
              <a:rPr lang="en-US" sz="1000" b="1" dirty="0">
                <a:solidFill>
                  <a:schemeClr val="accent3">
                    <a:lumMod val="75000"/>
                  </a:schemeClr>
                </a:solidFill>
                <a:latin typeface="Courier New" charset="0"/>
                <a:cs typeface="Courier New" charset="0"/>
              </a:rPr>
              <a:t>@id </a:t>
            </a:r>
            <a:r>
              <a:rPr lang="en-US" sz="1000" b="1" dirty="0" err="1" smtClean="0">
                <a:solidFill>
                  <a:schemeClr val="accent3">
                    <a:lumMod val="75000"/>
                  </a:schemeClr>
                </a:solidFill>
                <a:latin typeface="Courier New" charset="0"/>
                <a:cs typeface="Courier New" charset="0"/>
              </a:rPr>
              <a:t>auth_case</a:t>
            </a:r>
            <a:endParaRPr lang="en-US" sz="1000" b="1" dirty="0">
              <a:solidFill>
                <a:schemeClr val="accent3">
                  <a:lumMod val="75000"/>
                </a:schemeClr>
              </a:solidFill>
              <a:latin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When 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the default user logs in with credentials from: </a:t>
            </a:r>
            <a:r>
              <a:rPr lang="en-US" sz="1000" b="1" dirty="0" err="1" smtClean="0">
                <a:latin typeface="Courier New" charset="0"/>
                <a:cs typeface="Courier New" charset="0"/>
              </a:rPr>
              <a:t>users.table</a:t>
            </a:r>
            <a:endParaRPr lang="en-US" sz="1000" b="1" dirty="0" smtClean="0">
              <a:latin typeface="Courier New" charset="0"/>
              <a:cs typeface="Courier New" charset="0"/>
            </a:endParaRPr>
          </a:p>
          <a:p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Then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 the user is logged in</a:t>
            </a:r>
          </a:p>
          <a:p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When 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the case of the password is changed</a:t>
            </a:r>
          </a:p>
          <a:p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And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 the user logs in from a fresh login page</a:t>
            </a:r>
          </a:p>
          <a:p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Courier New" charset="0"/>
                <a:cs typeface="Courier New" charset="0"/>
              </a:rPr>
              <a:t>Then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 the user is no logged in</a:t>
            </a:r>
            <a:endParaRPr lang="en-US" sz="1000" b="1" dirty="0">
              <a:latin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71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BDD-Security Testing </a:t>
            </a:r>
            <a:r>
              <a:rPr lang="en-US" dirty="0"/>
              <a:t>framework 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457200" y="801619"/>
            <a:ext cx="59436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http://www.continuumsecurity.net/bdd-intro.html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66164" y="1205401"/>
            <a:ext cx="3797193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Testing</a:t>
            </a: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 Access Control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57200" y="2101837"/>
            <a:ext cx="8229600" cy="93871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ts val="600"/>
              </a:spcBef>
              <a:spcAft>
                <a:spcPct val="0"/>
              </a:spcAft>
            </a:pPr>
            <a:r>
              <a:rPr lang="fr-FR" altLang="fr-FR" sz="1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fr-FR" altLang="fr-FR" sz="10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Restricted</a:t>
            </a:r>
            <a:r>
              <a:rPr lang="fr-FR" altLang="fr-FR" sz="1000" b="1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b="1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users</a:t>
            </a:r>
            <a:r>
              <a:rPr lang="fr-FR" altLang="fr-FR" sz="1000" b="1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{"</a:t>
            </a:r>
            <a:r>
              <a:rPr lang="fr-FR" altLang="fr-FR" sz="1000" b="1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admin</a:t>
            </a:r>
            <a:r>
              <a:rPr lang="fr-FR" altLang="fr-FR" sz="1000" b="1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"}, </a:t>
            </a:r>
            <a:r>
              <a:rPr lang="fr-FR" altLang="fr-FR" sz="1000" b="1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sensitiveData</a:t>
            </a:r>
            <a:r>
              <a:rPr lang="fr-FR" altLang="fr-FR" sz="1000" b="1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"User List</a:t>
            </a:r>
            <a:r>
              <a:rPr lang="fr-FR" altLang="fr-FR" sz="1000" b="1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lvl="0" defTabSz="914400" eaLnBrk="0" fontAlgn="base" hangingPunct="0">
              <a:spcBef>
                <a:spcPts val="600"/>
              </a:spcBef>
              <a:spcAft>
                <a:spcPct val="0"/>
              </a:spcAft>
            </a:pPr>
            <a:r>
              <a:rPr lang="fr-FR" altLang="fr-FR" sz="1000" b="1" dirty="0" smtClean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fr-FR" altLang="fr-FR" sz="1000" b="1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fr-FR" altLang="fr-FR" sz="1000" b="1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viewUserList</a:t>
            </a:r>
            <a:r>
              <a:rPr lang="fr-FR" altLang="fr-FR" sz="1000" b="1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fr-FR" altLang="fr-FR" sz="1000" b="1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defTabSz="914400" eaLnBrk="0" fontAlgn="base" hangingPunct="0">
              <a:spcBef>
                <a:spcPts val="600"/>
              </a:spcBef>
              <a:spcAft>
                <a:spcPct val="0"/>
              </a:spcAft>
            </a:pPr>
            <a:r>
              <a:rPr lang="fr-FR" altLang="fr-FR" sz="1000" b="1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b="1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000" b="1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driver.</a:t>
            </a:r>
            <a:r>
              <a:rPr lang="fr-FR" altLang="fr-FR" sz="1000" b="1" dirty="0" err="1" smtClean="0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fr-FR" altLang="fr-FR" sz="1000" b="1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b="1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</a:t>
            </a:r>
            <a:r>
              <a:rPr lang="fr-FR" altLang="fr-FR" sz="1000" b="1" dirty="0" err="1" smtClean="0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getInstance</a:t>
            </a:r>
            <a:r>
              <a:rPr lang="fr-FR" altLang="fr-FR" sz="1000" b="1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fr-FR" altLang="fr-FR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getBaseUrl</a:t>
            </a:r>
            <a:r>
              <a:rPr lang="fr-FR" altLang="fr-FR" sz="1000" b="1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"</a:t>
            </a:r>
            <a:r>
              <a:rPr lang="fr-FR" altLang="fr-FR" sz="1000" b="1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admin</a:t>
            </a:r>
            <a:r>
              <a:rPr lang="fr-FR" altLang="fr-FR" sz="1000" b="1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fr-FR" altLang="fr-FR" sz="1000" b="1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fr-FR" altLang="fr-FR" sz="1000" b="1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"); </a:t>
            </a:r>
            <a:endParaRPr lang="fr-FR" altLang="fr-FR" sz="1000" b="1" dirty="0" smtClean="0">
              <a:solidFill>
                <a:srgbClr val="33333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ts val="600"/>
              </a:spcBef>
              <a:spcAft>
                <a:spcPct val="0"/>
              </a:spcAft>
            </a:pPr>
            <a:r>
              <a:rPr lang="fr-FR" altLang="fr-FR" sz="1000" b="1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fr-FR" altLang="fr-FR" sz="600" b="1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fr-FR" altLang="fr-FR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57200" y="1658869"/>
            <a:ext cx="83253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en-US" sz="1400" dirty="0" smtClean="0"/>
              <a:t>The </a:t>
            </a:r>
            <a:r>
              <a:rPr lang="en-US" sz="1400" i="1" dirty="0"/>
              <a:t>@Restricted </a:t>
            </a:r>
            <a:r>
              <a:rPr lang="en-US" sz="1400" dirty="0"/>
              <a:t>annotation </a:t>
            </a:r>
            <a:r>
              <a:rPr lang="en-US" sz="1400" dirty="0" smtClean="0"/>
              <a:t>is used to tell the framework which users can access which pages :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310527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210258310"/>
              </p:ext>
            </p:extLst>
          </p:nvPr>
        </p:nvGraphicFramePr>
        <p:xfrm>
          <a:off x="971600" y="579398"/>
          <a:ext cx="7056784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fr-FR" dirty="0" err="1"/>
              <a:t>Risks</a:t>
            </a:r>
            <a:r>
              <a:rPr lang="fr-FR" dirty="0"/>
              <a:t> </a:t>
            </a:r>
            <a:r>
              <a:rPr lang="fr-FR" dirty="0" err="1" smtClean="0"/>
              <a:t>Addressed</a:t>
            </a:r>
            <a:r>
              <a:rPr lang="fr-FR" dirty="0" smtClean="0"/>
              <a:t> : </a:t>
            </a:r>
            <a:r>
              <a:rPr lang="fr-FR" dirty="0"/>
              <a:t>All of </a:t>
            </a:r>
            <a:r>
              <a:rPr lang="fr-FR" dirty="0" err="1"/>
              <a:t>theme</a:t>
            </a:r>
            <a:r>
              <a:rPr lang="fr-FR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34654687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3125"/>
            <a:ext cx="8229600" cy="857250"/>
          </a:xfrm>
        </p:spPr>
        <p:txBody>
          <a:bodyPr/>
          <a:lstStyle/>
          <a:p>
            <a:pPr algn="ctr"/>
            <a:r>
              <a:rPr lang="en-US" b="1" dirty="0" smtClean="0"/>
              <a:t>C2:</a:t>
            </a:r>
            <a:r>
              <a:rPr lang="en-US" dirty="0" smtClean="0"/>
              <a:t> Parameterize Queries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9572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of </a:t>
            </a:r>
            <a:r>
              <a:rPr lang="en-US" dirty="0" smtClean="0"/>
              <a:t>SQL Injection … </a:t>
            </a:r>
            <a:endParaRPr lang="fr-F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356" y="962888"/>
            <a:ext cx="3241288" cy="333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The perfect </a:t>
            </a:r>
            <a:r>
              <a:rPr lang="en-US" dirty="0" smtClean="0"/>
              <a:t>password …</a:t>
            </a:r>
            <a:endParaRPr lang="fr-FR" dirty="0"/>
          </a:p>
        </p:txBody>
      </p:sp>
      <p:sp>
        <p:nvSpPr>
          <p:cNvPr id="2" name="Rectangle 1"/>
          <p:cNvSpPr/>
          <p:nvPr/>
        </p:nvSpPr>
        <p:spPr>
          <a:xfrm>
            <a:off x="5304732" y="1227381"/>
            <a:ext cx="4641908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292F33"/>
                </a:solidFill>
                <a:latin typeface="Arial" panose="020B0604020202020204" pitchFamily="34" charset="0"/>
              </a:rPr>
              <a:t>✓ Upper </a:t>
            </a:r>
            <a:endParaRPr lang="en-US" dirty="0" smtClean="0">
              <a:solidFill>
                <a:srgbClr val="292F33"/>
              </a:solidFill>
              <a:latin typeface="Arial" panose="020B060402020202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>
                <a:solidFill>
                  <a:srgbClr val="292F33"/>
                </a:solidFill>
                <a:latin typeface="Arial" panose="020B0604020202020204" pitchFamily="34" charset="0"/>
              </a:rPr>
              <a:t>✓ Lower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>
                <a:solidFill>
                  <a:srgbClr val="292F33"/>
                </a:solidFill>
                <a:latin typeface="Arial" panose="020B0604020202020204" pitchFamily="34" charset="0"/>
              </a:rPr>
              <a:t>✓ Number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>
                <a:solidFill>
                  <a:srgbClr val="292F33"/>
                </a:solidFill>
                <a:latin typeface="Arial" panose="020B0604020202020204" pitchFamily="34" charset="0"/>
              </a:rPr>
              <a:t>✓ Special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>
                <a:solidFill>
                  <a:srgbClr val="292F33"/>
                </a:solidFill>
                <a:latin typeface="Arial" panose="020B0604020202020204" pitchFamily="34" charset="0"/>
              </a:rPr>
              <a:t>✓ Over 16 characters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1077730" y="1981433"/>
            <a:ext cx="24577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X' or '1'='1' -- 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4833133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457200" y="1045068"/>
            <a:ext cx="2592288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6700" defTabSz="914400" fontAlgn="ctr">
              <a:spcBef>
                <a:spcPts val="600"/>
              </a:spcBef>
              <a:spcAft>
                <a:spcPts val="600"/>
              </a:spcAft>
              <a:buClr>
                <a:srgbClr val="FF0000"/>
              </a:buClr>
              <a:buSzPct val="120000"/>
              <a:buFont typeface="Wingdings" panose="05000000000000000000" pitchFamily="2" charset="2"/>
              <a:buChar char="ý"/>
            </a:pPr>
            <a:r>
              <a:rPr lang="fr-FR" sz="1400" b="1" dirty="0" err="1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Vulnerable</a:t>
            </a:r>
            <a:r>
              <a:rPr lang="fr-FR" sz="1400" b="1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 Usage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7200" y="2397406"/>
            <a:ext cx="2592288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  <a:defRPr/>
            </a:pP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Secure </a:t>
            </a:r>
            <a:r>
              <a:rPr lang="fr-FR" sz="1400" b="1" dirty="0" smtClean="0">
                <a:solidFill>
                  <a:prstClr val="black"/>
                </a:solidFill>
                <a:cs typeface="Arial" panose="020B0604020202020204" pitchFamily="34" charset="0"/>
              </a:rPr>
              <a:t>Usage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457199" y="2792941"/>
            <a:ext cx="8229601" cy="140038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281"/>
              </a:spcBef>
              <a:defRPr/>
            </a:pPr>
            <a:r>
              <a:rPr lang="en-US" sz="1000" b="1" dirty="0" smtClean="0">
                <a:solidFill>
                  <a:schemeClr val="bg1">
                    <a:lumMod val="50000"/>
                  </a:schemeClr>
                </a:solidFill>
                <a:latin typeface="Courier New" charset="0"/>
                <a:cs typeface="Courier New" charset="0"/>
              </a:rPr>
              <a:t>//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charset="0"/>
                <a:cs typeface="Courier New" charset="0"/>
              </a:rPr>
              <a:t>SQL</a:t>
            </a:r>
          </a:p>
          <a:p>
            <a:pPr>
              <a:spcBef>
                <a:spcPts val="281"/>
              </a:spcBef>
              <a:defRPr/>
            </a:pPr>
            <a:r>
              <a:rPr lang="en-US" sz="1000" b="1" dirty="0" err="1">
                <a:solidFill>
                  <a:srgbClr val="000000"/>
                </a:solidFill>
                <a:latin typeface="Courier New" charset="0"/>
                <a:cs typeface="Courier New" charset="0"/>
              </a:rPr>
              <a:t>PreparedStatement</a:t>
            </a:r>
            <a:r>
              <a:rPr lang="en-US" sz="1000" b="1" dirty="0">
                <a:solidFill>
                  <a:srgbClr val="000000"/>
                </a:solidFill>
                <a:latin typeface="Courier New" charset="0"/>
                <a:cs typeface="Courier New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urier New" charset="0"/>
                <a:cs typeface="Courier New" charset="0"/>
              </a:rPr>
              <a:t>pstmt</a:t>
            </a:r>
            <a:r>
              <a:rPr lang="en-US" sz="1000" b="1" dirty="0">
                <a:solidFill>
                  <a:srgbClr val="000000"/>
                </a:solidFill>
                <a:latin typeface="Courier New" charset="0"/>
                <a:cs typeface="Courier New" charset="0"/>
              </a:rPr>
              <a:t> = </a:t>
            </a:r>
            <a:r>
              <a:rPr lang="en-US" sz="1000" b="1" dirty="0" err="1">
                <a:solidFill>
                  <a:srgbClr val="000000"/>
                </a:solidFill>
                <a:latin typeface="Courier New" charset="0"/>
                <a:cs typeface="Courier New" charset="0"/>
              </a:rPr>
              <a:t>con.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prepareStatement</a:t>
            </a:r>
            <a:r>
              <a:rPr lang="en-US" sz="1000" b="1" dirty="0">
                <a:solidFill>
                  <a:srgbClr val="000000"/>
                </a:solidFill>
                <a:latin typeface="Courier New" charset="0"/>
                <a:cs typeface="Courier New" charset="0"/>
              </a:rPr>
              <a:t>("</a:t>
            </a:r>
            <a:r>
              <a:rPr lang="en-US" sz="1000" b="1" dirty="0" smtClean="0">
                <a:solidFill>
                  <a:srgbClr val="000000"/>
                </a:solidFill>
                <a:latin typeface="Courier New" charset="0"/>
                <a:cs typeface="Courier New" charset="0"/>
              </a:rPr>
              <a:t>UPDATE EMPLOYEES </a:t>
            </a:r>
            <a:r>
              <a:rPr lang="en-US" sz="1000" b="1" dirty="0">
                <a:solidFill>
                  <a:srgbClr val="000000"/>
                </a:solidFill>
                <a:latin typeface="Courier New" charset="0"/>
                <a:cs typeface="Courier New" charset="0"/>
              </a:rPr>
              <a:t>SET NAME = 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? </a:t>
            </a:r>
            <a:r>
              <a:rPr lang="en-US" sz="1000" b="1" dirty="0">
                <a:solidFill>
                  <a:srgbClr val="000000"/>
                </a:solidFill>
                <a:latin typeface="Courier New" charset="0"/>
                <a:cs typeface="Courier New" charset="0"/>
              </a:rPr>
              <a:t>WHERE ID = 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?</a:t>
            </a:r>
            <a:r>
              <a:rPr lang="en-US" sz="1000" b="1" dirty="0">
                <a:solidFill>
                  <a:srgbClr val="000000"/>
                </a:solidFill>
                <a:latin typeface="Courier New" charset="0"/>
                <a:cs typeface="Courier New" charset="0"/>
              </a:rPr>
              <a:t>"); </a:t>
            </a:r>
          </a:p>
          <a:p>
            <a:pPr>
              <a:spcBef>
                <a:spcPts val="281"/>
              </a:spcBef>
              <a:defRPr/>
            </a:pPr>
            <a:r>
              <a:rPr lang="en-US" sz="1000" b="1" dirty="0" err="1">
                <a:solidFill>
                  <a:srgbClr val="000000"/>
                </a:solidFill>
                <a:latin typeface="Courier New" charset="0"/>
                <a:cs typeface="Courier New" charset="0"/>
              </a:rPr>
              <a:t>pstmt.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setString</a:t>
            </a:r>
            <a:r>
              <a:rPr lang="en-US" sz="1000" b="1" dirty="0">
                <a:solidFill>
                  <a:srgbClr val="000000"/>
                </a:solidFill>
                <a:latin typeface="Courier New" charset="0"/>
                <a:cs typeface="Courier New" charset="0"/>
              </a:rPr>
              <a:t>(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1, </a:t>
            </a:r>
            <a:r>
              <a:rPr lang="en-US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newName</a:t>
            </a:r>
            <a:r>
              <a:rPr lang="en-US" sz="1000" b="1" dirty="0">
                <a:solidFill>
                  <a:srgbClr val="000000"/>
                </a:solidFill>
                <a:latin typeface="Courier New" charset="0"/>
                <a:cs typeface="Courier New" charset="0"/>
              </a:rPr>
              <a:t>); </a:t>
            </a:r>
          </a:p>
          <a:p>
            <a:pPr>
              <a:spcBef>
                <a:spcPts val="281"/>
              </a:spcBef>
              <a:defRPr/>
            </a:pPr>
            <a:r>
              <a:rPr lang="en-US" sz="1000" b="1" dirty="0" err="1">
                <a:solidFill>
                  <a:srgbClr val="000000"/>
                </a:solidFill>
                <a:latin typeface="Courier New" charset="0"/>
                <a:cs typeface="Courier New" charset="0"/>
              </a:rPr>
              <a:t>pstmt.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setString</a:t>
            </a:r>
            <a:r>
              <a:rPr lang="en-US" sz="1000" b="1" dirty="0">
                <a:solidFill>
                  <a:srgbClr val="000000"/>
                </a:solidFill>
                <a:latin typeface="Courier New" charset="0"/>
                <a:cs typeface="Courier New" charset="0"/>
              </a:rPr>
              <a:t>(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2, id</a:t>
            </a:r>
            <a:r>
              <a:rPr lang="en-US" sz="1000" b="1" dirty="0" smtClean="0">
                <a:solidFill>
                  <a:srgbClr val="000000"/>
                </a:solidFill>
                <a:latin typeface="Courier New" charset="0"/>
                <a:cs typeface="Courier New" charset="0"/>
              </a:rPr>
              <a:t>);</a:t>
            </a:r>
          </a:p>
          <a:p>
            <a:pPr>
              <a:spcBef>
                <a:spcPts val="281"/>
              </a:spcBef>
              <a:defRPr/>
            </a:pPr>
            <a:r>
              <a:rPr lang="en-IE" sz="1000" b="1" dirty="0" smtClean="0">
                <a:solidFill>
                  <a:schemeClr val="bg1">
                    <a:lumMod val="50000"/>
                  </a:schemeClr>
                </a:solidFill>
                <a:latin typeface="Courier New" charset="0"/>
                <a:cs typeface="Courier New" charset="0"/>
              </a:rPr>
              <a:t>//</a:t>
            </a:r>
            <a:r>
              <a:rPr lang="en-IE" sz="1000" b="1" dirty="0">
                <a:solidFill>
                  <a:schemeClr val="bg1">
                    <a:lumMod val="50000"/>
                  </a:schemeClr>
                </a:solidFill>
                <a:latin typeface="Courier New" charset="0"/>
                <a:cs typeface="Courier New" charset="0"/>
              </a:rPr>
              <a:t>HQL</a:t>
            </a:r>
          </a:p>
          <a:p>
            <a:pPr>
              <a:spcBef>
                <a:spcPts val="281"/>
              </a:spcBef>
              <a:defRPr/>
            </a:pPr>
            <a:r>
              <a:rPr lang="en-IE" sz="1000" b="1" dirty="0">
                <a:latin typeface="Courier New" charset="0"/>
                <a:cs typeface="Courier New" charset="0"/>
              </a:rPr>
              <a:t>Query </a:t>
            </a:r>
            <a:r>
              <a:rPr lang="en-IE" sz="1000" b="1" dirty="0" err="1">
                <a:latin typeface="Courier New" charset="0"/>
                <a:cs typeface="Courier New" charset="0"/>
              </a:rPr>
              <a:t>safeHQLQuery</a:t>
            </a:r>
            <a:r>
              <a:rPr lang="en-IE" sz="1000" b="1" dirty="0">
                <a:latin typeface="Courier New" charset="0"/>
                <a:cs typeface="Courier New" charset="0"/>
              </a:rPr>
              <a:t> = </a:t>
            </a:r>
            <a:r>
              <a:rPr lang="en-IE" sz="1000" b="1" dirty="0" err="1">
                <a:latin typeface="Courier New" charset="0"/>
                <a:cs typeface="Courier New" charset="0"/>
              </a:rPr>
              <a:t>session.</a:t>
            </a:r>
            <a:r>
              <a:rPr lang="en-IE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createQuery</a:t>
            </a:r>
            <a:r>
              <a:rPr lang="en-IE" sz="1000" b="1" dirty="0">
                <a:latin typeface="Courier New" charset="0"/>
                <a:cs typeface="Courier New" charset="0"/>
              </a:rPr>
              <a:t>("from </a:t>
            </a:r>
            <a:r>
              <a:rPr lang="en-IE" sz="1000" b="1" dirty="0" smtClean="0">
                <a:latin typeface="Courier New" charset="0"/>
                <a:cs typeface="Courier New" charset="0"/>
              </a:rPr>
              <a:t>Employees where </a:t>
            </a:r>
            <a:r>
              <a:rPr lang="en-IE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id=:</a:t>
            </a:r>
            <a:r>
              <a:rPr lang="en-IE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empId</a:t>
            </a:r>
            <a:r>
              <a:rPr lang="en-IE" sz="1000" b="1" dirty="0">
                <a:latin typeface="Courier New" charset="0"/>
                <a:cs typeface="Courier New" charset="0"/>
              </a:rPr>
              <a:t>"); </a:t>
            </a:r>
          </a:p>
          <a:p>
            <a:pPr>
              <a:spcBef>
                <a:spcPts val="281"/>
              </a:spcBef>
              <a:defRPr/>
            </a:pPr>
            <a:r>
              <a:rPr lang="en-IE" sz="1000" b="1" dirty="0" err="1">
                <a:latin typeface="Courier New" charset="0"/>
                <a:cs typeface="Courier New" charset="0"/>
              </a:rPr>
              <a:t>safeHQLQuery.</a:t>
            </a:r>
            <a:r>
              <a:rPr lang="en-IE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setParameter</a:t>
            </a:r>
            <a:r>
              <a:rPr lang="en-IE" sz="1000" b="1" dirty="0">
                <a:latin typeface="Courier New" charset="0"/>
                <a:cs typeface="Courier New" charset="0"/>
              </a:rPr>
              <a:t>(</a:t>
            </a:r>
            <a:r>
              <a:rPr lang="en-IE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"</a:t>
            </a:r>
            <a:r>
              <a:rPr lang="en-IE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empId</a:t>
            </a:r>
            <a:r>
              <a:rPr lang="en-IE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", id</a:t>
            </a:r>
            <a:r>
              <a:rPr lang="en-IE" sz="1000" b="1" dirty="0">
                <a:latin typeface="Courier New" charset="0"/>
                <a:cs typeface="Courier New" charset="0"/>
              </a:rPr>
              <a:t>); 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 smtClean="0"/>
              <a:t>SQL Injection</a:t>
            </a:r>
            <a:endParaRPr lang="fr-FR" dirty="0"/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457200" y="1419649"/>
            <a:ext cx="8229600" cy="70788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latin typeface="Courier New" charset="0"/>
                <a:cs typeface="Courier New" charset="0"/>
              </a:rPr>
              <a:t>String </a:t>
            </a:r>
            <a:r>
              <a:rPr lang="en-US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newName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 </a:t>
            </a:r>
            <a:r>
              <a:rPr lang="en-US" sz="1000" b="1" dirty="0">
                <a:latin typeface="Courier New" charset="0"/>
                <a:cs typeface="Courier New" charset="0"/>
              </a:rPr>
              <a:t>= </a:t>
            </a:r>
            <a:r>
              <a:rPr lang="en-US" sz="1000" b="1" dirty="0" err="1">
                <a:latin typeface="Courier New" charset="0"/>
                <a:cs typeface="Courier New" charset="0"/>
              </a:rPr>
              <a:t>request.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getParameter</a:t>
            </a:r>
            <a:r>
              <a:rPr lang="en-US" sz="1000" b="1" dirty="0">
                <a:latin typeface="Courier New" charset="0"/>
                <a:cs typeface="Courier New" charset="0"/>
              </a:rPr>
              <a:t>("</a:t>
            </a:r>
            <a:r>
              <a:rPr lang="en-US" sz="1000" b="1" dirty="0" err="1">
                <a:latin typeface="Courier New" charset="0"/>
                <a:cs typeface="Courier New" charset="0"/>
              </a:rPr>
              <a:t>newName</a:t>
            </a:r>
            <a:r>
              <a:rPr lang="en-US" sz="1000" b="1" dirty="0">
                <a:latin typeface="Courier New" charset="0"/>
                <a:cs typeface="Courier New" charset="0"/>
              </a:rPr>
              <a:t>");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String 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id</a:t>
            </a:r>
            <a:r>
              <a:rPr lang="en-US" sz="1000" b="1" dirty="0">
                <a:latin typeface="Courier New" charset="0"/>
                <a:cs typeface="Courier New" charset="0"/>
              </a:rPr>
              <a:t> = </a:t>
            </a:r>
            <a:r>
              <a:rPr lang="en-US" sz="1000" b="1" dirty="0" err="1">
                <a:latin typeface="Courier New" charset="0"/>
                <a:cs typeface="Courier New" charset="0"/>
              </a:rPr>
              <a:t>request.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getParameter</a:t>
            </a:r>
            <a:r>
              <a:rPr lang="en-US" sz="1000" b="1" dirty="0">
                <a:latin typeface="Courier New" charset="0"/>
                <a:cs typeface="Courier New" charset="0"/>
              </a:rPr>
              <a:t>("id");</a:t>
            </a:r>
          </a:p>
          <a:p>
            <a:r>
              <a:rPr lang="en-US" sz="1000" b="1" dirty="0" smtClean="0">
                <a:latin typeface="Courier New" charset="0"/>
                <a:cs typeface="Courier New" charset="0"/>
              </a:rPr>
              <a:t>String </a:t>
            </a:r>
            <a:r>
              <a:rPr lang="en-US" sz="1000" b="1" dirty="0">
                <a:latin typeface="Courier New" charset="0"/>
                <a:cs typeface="Courier New" charset="0"/>
              </a:rPr>
              <a:t>query = 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"</a:t>
            </a:r>
            <a:r>
              <a:rPr lang="en-US" sz="1000" b="1" dirty="0">
                <a:solidFill>
                  <a:srgbClr val="000000"/>
                </a:solidFill>
                <a:latin typeface="Courier New" charset="0"/>
                <a:cs typeface="Courier New" charset="0"/>
              </a:rPr>
              <a:t> </a:t>
            </a:r>
            <a:r>
              <a:rPr lang="en-US" sz="1000" b="1" dirty="0" smtClean="0">
                <a:solidFill>
                  <a:srgbClr val="000000"/>
                </a:solidFill>
                <a:latin typeface="Courier New" charset="0"/>
                <a:cs typeface="Courier New" charset="0"/>
              </a:rPr>
              <a:t>UPDATE EMPLOYEES SET NAME=</a:t>
            </a:r>
            <a:r>
              <a:rPr lang="en-US" sz="1000" b="1" dirty="0">
                <a:latin typeface="Courier New" charset="0"/>
                <a:cs typeface="Courier New" charset="0"/>
              </a:rPr>
              <a:t>"+ </a:t>
            </a:r>
            <a:r>
              <a:rPr lang="en-US" sz="1000" b="1" dirty="0" err="1" smtClean="0">
                <a:solidFill>
                  <a:srgbClr val="FF0000"/>
                </a:solidFill>
                <a:latin typeface="Courier New" charset="0"/>
                <a:cs typeface="Courier New" charset="0"/>
              </a:rPr>
              <a:t>newName</a:t>
            </a:r>
            <a:r>
              <a:rPr lang="en-US" sz="1000" b="1" dirty="0" smtClean="0">
                <a:solidFill>
                  <a:srgbClr val="FF0000"/>
                </a:solidFill>
                <a:latin typeface="Courier New" charset="0"/>
                <a:cs typeface="Courier New" charset="0"/>
              </a:rPr>
              <a:t> </a:t>
            </a:r>
            <a:r>
              <a:rPr lang="en-US" sz="1000" b="1" dirty="0">
                <a:latin typeface="Courier New" charset="0"/>
                <a:cs typeface="Courier New" charset="0"/>
              </a:rPr>
              <a:t>+ "</a:t>
            </a:r>
            <a:r>
              <a:rPr lang="en-US" sz="1000" b="1" dirty="0" smtClean="0">
                <a:solidFill>
                  <a:srgbClr val="000000"/>
                </a:solidFill>
                <a:latin typeface="Courier New" charset="0"/>
                <a:cs typeface="Courier New" charset="0"/>
              </a:rPr>
              <a:t> 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WHERE ID ="+ </a:t>
            </a:r>
            <a:r>
              <a:rPr lang="en-US" sz="1000" b="1" dirty="0" smtClean="0">
                <a:solidFill>
                  <a:srgbClr val="FF0000"/>
                </a:solidFill>
                <a:latin typeface="Courier New" charset="0"/>
                <a:cs typeface="Courier New" charset="0"/>
              </a:rPr>
              <a:t>id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;</a:t>
            </a:r>
            <a:endParaRPr lang="en-US" sz="1000" b="1" dirty="0">
              <a:latin typeface="Courier New" charset="0"/>
              <a:cs typeface="Courier New" charset="0"/>
            </a:endParaRPr>
          </a:p>
          <a:p>
            <a:r>
              <a:rPr lang="en-US" sz="1000" b="1" dirty="0">
                <a:latin typeface="Courier New" charset="0"/>
                <a:cs typeface="Courier New" charset="0"/>
              </a:rPr>
              <a:t>Statement </a:t>
            </a:r>
            <a:r>
              <a:rPr lang="en-US" sz="1000" b="1" dirty="0" err="1">
                <a:latin typeface="Courier New" charset="0"/>
                <a:cs typeface="Courier New" charset="0"/>
              </a:rPr>
              <a:t>stmt</a:t>
            </a:r>
            <a:r>
              <a:rPr lang="en-US" sz="1000" b="1" dirty="0">
                <a:latin typeface="Courier New" charset="0"/>
                <a:cs typeface="Courier New" charset="0"/>
              </a:rPr>
              <a:t> = </a:t>
            </a:r>
            <a:r>
              <a:rPr lang="en-US" sz="1000" b="1" dirty="0" err="1">
                <a:latin typeface="Courier New" charset="0"/>
                <a:cs typeface="Courier New" charset="0"/>
              </a:rPr>
              <a:t>connection.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createStatement</a:t>
            </a:r>
            <a:r>
              <a:rPr lang="en-US" sz="1000" b="1" dirty="0">
                <a:latin typeface="Courier New" charset="0"/>
                <a:cs typeface="Courier New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588806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099513118"/>
              </p:ext>
            </p:extLst>
          </p:nvPr>
        </p:nvGraphicFramePr>
        <p:xfrm>
          <a:off x="971600" y="579398"/>
          <a:ext cx="7056784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fr-FR" dirty="0" err="1"/>
              <a:t>Risks</a:t>
            </a:r>
            <a:r>
              <a:rPr lang="fr-FR" dirty="0"/>
              <a:t> </a:t>
            </a:r>
            <a:r>
              <a:rPr lang="fr-FR" dirty="0" err="1" smtClean="0"/>
              <a:t>Addressed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5509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43125"/>
            <a:ext cx="9144000" cy="857250"/>
          </a:xfrm>
        </p:spPr>
        <p:txBody>
          <a:bodyPr/>
          <a:lstStyle/>
          <a:p>
            <a:pPr algn="ctr"/>
            <a:r>
              <a:rPr lang="en-US" b="1" dirty="0" smtClean="0"/>
              <a:t>C3:</a:t>
            </a:r>
            <a:r>
              <a:rPr lang="en-US" dirty="0" smtClean="0"/>
              <a:t> Encode Data Before Use In A Parser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6405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OWASP : </a:t>
            </a:r>
            <a:r>
              <a:rPr lang="fr-FR" dirty="0" err="1" smtClean="0"/>
              <a:t>Core</a:t>
            </a:r>
            <a:r>
              <a:rPr lang="fr-FR" dirty="0" smtClean="0"/>
              <a:t> Mission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Blip>
                <a:blip r:embed="rId2"/>
              </a:buBlip>
            </a:pPr>
            <a:r>
              <a:rPr lang="en-US" sz="1600" dirty="0"/>
              <a:t>The Open Web Application Security Project (OWASP) is a 501c3 not-for-profit also registered in Europe as a worldwide charitable organization focused on improving the security of software. </a:t>
            </a:r>
          </a:p>
          <a:p>
            <a:pPr algn="just">
              <a:spcBef>
                <a:spcPts val="3000"/>
              </a:spcBef>
              <a:buBlip>
                <a:blip r:embed="rId2"/>
              </a:buBlip>
            </a:pPr>
            <a:r>
              <a:rPr lang="en-US" sz="1600" dirty="0"/>
              <a:t>Our mission is to make application security visible, so that people and organizations can make informed decisions about true application security risks. </a:t>
            </a:r>
          </a:p>
          <a:p>
            <a:pPr algn="just">
              <a:spcBef>
                <a:spcPts val="3000"/>
              </a:spcBef>
              <a:buBlip>
                <a:blip r:embed="rId2"/>
              </a:buBlip>
            </a:pPr>
            <a:r>
              <a:rPr lang="en-US" sz="1600" dirty="0"/>
              <a:t>Everyone is welcomed to participate in OWASP and all of our materials are available under free and open software licenses.</a:t>
            </a:r>
          </a:p>
        </p:txBody>
      </p:sp>
    </p:spTree>
    <p:extLst>
      <p:ext uri="{BB962C8B-B14F-4D97-AF65-F5344CB8AC3E}">
        <p14:creationId xmlns:p14="http://schemas.microsoft.com/office/powerpoint/2010/main" val="251846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3"/>
          <p:cNvSpPr>
            <a:spLocks noChangeArrowheads="1"/>
          </p:cNvSpPr>
          <p:nvPr/>
        </p:nvSpPr>
        <p:spPr bwMode="auto">
          <a:xfrm>
            <a:off x="1337221" y="830136"/>
            <a:ext cx="6469559" cy="2864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8206" tIns="24103" rIns="48206" bIns="24103">
            <a:spAutoFit/>
          </a:bodyPr>
          <a:lstStyle/>
          <a:p>
            <a:pPr algn="ctr"/>
            <a:r>
              <a:rPr lang="en-US" sz="18300" b="1" dirty="0">
                <a:latin typeface="+mj-lt"/>
                <a:cs typeface="Courier New" charset="0"/>
              </a:rPr>
              <a:t>&lt;</a:t>
            </a:r>
          </a:p>
        </p:txBody>
      </p:sp>
    </p:spTree>
    <p:extLst>
      <p:ext uri="{BB962C8B-B14F-4D97-AF65-F5344CB8AC3E}">
        <p14:creationId xmlns:p14="http://schemas.microsoft.com/office/powerpoint/2010/main" val="4707929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3"/>
          <p:cNvSpPr>
            <a:spLocks noChangeArrowheads="1"/>
          </p:cNvSpPr>
          <p:nvPr/>
        </p:nvSpPr>
        <p:spPr bwMode="auto">
          <a:xfrm>
            <a:off x="1564578" y="886987"/>
            <a:ext cx="6858000" cy="2483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8206" tIns="24103" rIns="48206" bIns="24103">
            <a:spAutoFit/>
          </a:bodyPr>
          <a:lstStyle/>
          <a:p>
            <a:pPr algn="ctr"/>
            <a:r>
              <a:rPr lang="en-US" sz="15825" b="1" dirty="0">
                <a:latin typeface="+mj-lt"/>
                <a:cs typeface="Courier New" charset="0"/>
              </a:rPr>
              <a:t>&amp;</a:t>
            </a:r>
            <a:r>
              <a:rPr lang="en-US" sz="15825" b="1" dirty="0" err="1">
                <a:latin typeface="+mj-lt"/>
                <a:cs typeface="Courier New" charset="0"/>
              </a:rPr>
              <a:t>lt</a:t>
            </a:r>
            <a:r>
              <a:rPr lang="en-US" sz="15825" b="1" dirty="0">
                <a:latin typeface="+mj-lt"/>
                <a:cs typeface="Courier New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483915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457200" y="1210533"/>
            <a:ext cx="2730136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19050" indent="-285750" defTabSz="914400" fontAlgn="ctr">
              <a:spcBef>
                <a:spcPts val="600"/>
              </a:spcBef>
              <a:spcAft>
                <a:spcPts val="600"/>
              </a:spcAft>
              <a:buClr>
                <a:srgbClr val="FF0000"/>
              </a:buClr>
              <a:buSzPct val="120000"/>
              <a:buBlip>
                <a:blip r:embed="rId3"/>
              </a:buBlip>
            </a:pPr>
            <a:r>
              <a:rPr lang="fr-FR" sz="1400" b="1" dirty="0" err="1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Attack</a:t>
            </a:r>
            <a:r>
              <a:rPr lang="fr-FR" sz="1400" b="1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 1 : cookie </a:t>
            </a:r>
            <a:r>
              <a:rPr lang="fr-FR" sz="1400" b="1" dirty="0" err="1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theft</a:t>
            </a:r>
            <a:endParaRPr lang="fr-FR" sz="1400" b="1" dirty="0">
              <a:solidFill>
                <a:prstClr val="black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57199" y="2577364"/>
            <a:ext cx="2730137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19050" indent="-285750" defTabSz="914400" fontAlgn="ctr">
              <a:spcBef>
                <a:spcPts val="600"/>
              </a:spcBef>
              <a:spcAft>
                <a:spcPts val="600"/>
              </a:spcAft>
              <a:buClr>
                <a:srgbClr val="FF0000"/>
              </a:buClr>
              <a:buSzPct val="120000"/>
              <a:buBlip>
                <a:blip r:embed="rId3"/>
              </a:buBlip>
            </a:pPr>
            <a:r>
              <a:rPr lang="fr-FR" sz="1400" b="1" dirty="0" err="1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Attack</a:t>
            </a:r>
            <a:r>
              <a:rPr lang="fr-FR" sz="1400" b="1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 2 : </a:t>
            </a:r>
            <a:r>
              <a:rPr lang="fr-FR" sz="1400" b="1" dirty="0" smtClean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Web site </a:t>
            </a:r>
            <a:r>
              <a:rPr lang="fr-FR" sz="1400" b="1" dirty="0" err="1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defacement</a:t>
            </a:r>
            <a:endParaRPr lang="fr-FR" sz="1400" b="1" dirty="0">
              <a:solidFill>
                <a:prstClr val="black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457200" y="1575019"/>
            <a:ext cx="8229600" cy="86177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latin typeface="Courier New" charset="0"/>
                <a:cs typeface="Courier New" charset="0"/>
              </a:rPr>
              <a:t>&lt;script&gt;</a:t>
            </a:r>
          </a:p>
          <a:p>
            <a:r>
              <a:rPr lang="en-US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var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 </a:t>
            </a:r>
            <a:r>
              <a:rPr lang="en-US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badURL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=</a:t>
            </a:r>
            <a:r>
              <a:rPr lang="fr-FR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'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https</a:t>
            </a:r>
            <a:r>
              <a:rPr lang="en-US" sz="1000" b="1" dirty="0" smtClean="0">
                <a:solidFill>
                  <a:srgbClr val="FF0000"/>
                </a:solidFill>
                <a:latin typeface="Courier New" charset="0"/>
                <a:cs typeface="Courier New" charset="0"/>
              </a:rPr>
              <a:t>://owasp.org/somesite/data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=</a:t>
            </a:r>
            <a:r>
              <a:rPr lang="fr-FR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'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 + </a:t>
            </a:r>
            <a:r>
              <a:rPr lang="en-US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document.cookie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;</a:t>
            </a:r>
          </a:p>
          <a:p>
            <a:r>
              <a:rPr lang="en-US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var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 </a:t>
            </a:r>
            <a:r>
              <a:rPr lang="en-US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img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 = new Image();</a:t>
            </a:r>
          </a:p>
          <a:p>
            <a:r>
              <a:rPr lang="en-US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img.src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 = </a:t>
            </a:r>
            <a:r>
              <a:rPr lang="en-US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badURL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&lt;/script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&gt;</a:t>
            </a:r>
            <a:endParaRPr lang="en-US" sz="1000" b="1" dirty="0">
              <a:latin typeface="Courier New" charset="0"/>
              <a:cs typeface="Courier New" charset="0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457200" y="2931417"/>
            <a:ext cx="8229600" cy="24622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latin typeface="Courier New" charset="0"/>
                <a:cs typeface="Courier New" charset="0"/>
              </a:rPr>
              <a:t>&lt;script&gt;</a:t>
            </a:r>
            <a:r>
              <a:rPr lang="en-US" sz="1000" b="1" dirty="0" err="1">
                <a:solidFill>
                  <a:srgbClr val="FF0000"/>
                </a:solidFill>
                <a:latin typeface="Courier New" charset="0"/>
                <a:cs typeface="Courier New" charset="0"/>
              </a:rPr>
              <a:t>document.body.innerHTML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=</a:t>
            </a:r>
            <a:r>
              <a:rPr lang="fr-FR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'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&lt;blink&gt;GO OWASP&lt;/blink&gt;</a:t>
            </a:r>
            <a:r>
              <a:rPr lang="fr-FR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'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;</a:t>
            </a:r>
            <a:r>
              <a:rPr lang="en-US" sz="1000" b="1" dirty="0">
                <a:latin typeface="Courier New" charset="0"/>
                <a:cs typeface="Courier New" charset="0"/>
              </a:rPr>
              <a:t>&lt;/script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&gt;</a:t>
            </a:r>
            <a:endParaRPr lang="en-US" sz="1000" b="1" dirty="0">
              <a:latin typeface="Courier New" charset="0"/>
              <a:cs typeface="Courier New" charset="0"/>
            </a:endParaRPr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Anatomy of a XSS attack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84720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457200" y="1210530"/>
            <a:ext cx="2592288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6700" defTabSz="914400" fontAlgn="ctr">
              <a:spcBef>
                <a:spcPts val="600"/>
              </a:spcBef>
              <a:spcAft>
                <a:spcPts val="600"/>
              </a:spcAft>
              <a:buClr>
                <a:srgbClr val="FF0000"/>
              </a:buClr>
              <a:buSzPct val="120000"/>
              <a:buFont typeface="Wingdings" panose="05000000000000000000" pitchFamily="2" charset="2"/>
              <a:buChar char="ý"/>
            </a:pPr>
            <a:r>
              <a:rPr lang="fr-FR" sz="1400" b="1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The </a:t>
            </a:r>
            <a:r>
              <a:rPr lang="fr-FR" sz="1400" b="1" dirty="0" err="1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Problem</a:t>
            </a:r>
            <a:endParaRPr lang="fr-FR" sz="1400" b="1" dirty="0">
              <a:solidFill>
                <a:prstClr val="black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57200" y="2194176"/>
            <a:ext cx="2592288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The solution</a:t>
            </a:r>
          </a:p>
        </p:txBody>
      </p:sp>
      <p:pic>
        <p:nvPicPr>
          <p:cNvPr id="10" name="Picture 2" descr="C:\Users\dell\Downloads\owasp_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98" y="2730853"/>
            <a:ext cx="403548" cy="403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049496" y="2663323"/>
            <a:ext cx="3374458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defTabSz="976313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</a:pPr>
            <a:r>
              <a:rPr lang="fr-FR" sz="1600" dirty="0">
                <a:latin typeface="Calibri" pitchFamily="34" charset="0"/>
              </a:rPr>
              <a:t>OWASP Java Encoder Project</a:t>
            </a:r>
          </a:p>
          <a:p>
            <a:pPr marL="0" lvl="1" defTabSz="976313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</a:pPr>
            <a:r>
              <a:rPr lang="fr-FR" sz="1600" dirty="0">
                <a:latin typeface="Calibri" pitchFamily="34" charset="0"/>
              </a:rPr>
              <a:t>OWASP Java HTML </a:t>
            </a:r>
            <a:r>
              <a:rPr lang="fr-FR" sz="1600" dirty="0" err="1">
                <a:latin typeface="Calibri" pitchFamily="34" charset="0"/>
              </a:rPr>
              <a:t>Sanitizer</a:t>
            </a:r>
            <a:r>
              <a:rPr lang="fr-FR" sz="1600" dirty="0">
                <a:latin typeface="Calibri" pitchFamily="34" charset="0"/>
              </a:rPr>
              <a:t> Project</a:t>
            </a:r>
          </a:p>
        </p:txBody>
      </p:sp>
      <p:sp>
        <p:nvSpPr>
          <p:cNvPr id="4" name="Rectangle 3"/>
          <p:cNvSpPr/>
          <p:nvPr/>
        </p:nvSpPr>
        <p:spPr>
          <a:xfrm>
            <a:off x="1049496" y="3638810"/>
            <a:ext cx="37837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Microsoft Encoder and </a:t>
            </a:r>
            <a:r>
              <a:rPr lang="en-US" dirty="0" err="1"/>
              <a:t>AntiXSS</a:t>
            </a:r>
            <a:r>
              <a:rPr lang="en-US" dirty="0"/>
              <a:t> Library</a:t>
            </a:r>
          </a:p>
        </p:txBody>
      </p:sp>
      <p:pic>
        <p:nvPicPr>
          <p:cNvPr id="12" name="Picture 11" descr="C:\Users\temmar\Downloads\1454023656_windows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428" y="3551885"/>
            <a:ext cx="450850" cy="45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12"/>
          <p:cNvSpPr/>
          <p:nvPr/>
        </p:nvSpPr>
        <p:spPr>
          <a:xfrm>
            <a:off x="387531" y="1390121"/>
            <a:ext cx="4565934" cy="63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20000"/>
              </a:spcBef>
              <a:buFont typeface="Arial"/>
              <a:buChar char="•"/>
            </a:pPr>
            <a:endParaRPr lang="en-US" sz="1600" dirty="0"/>
          </a:p>
          <a:p>
            <a:pPr marL="342900" indent="-342900" algn="just">
              <a:spcBef>
                <a:spcPct val="20000"/>
              </a:spcBef>
              <a:buBlip>
                <a:blip r:embed="rId4"/>
              </a:buBlip>
            </a:pPr>
            <a:r>
              <a:rPr lang="en-US" sz="1600" dirty="0" smtClean="0"/>
              <a:t>Web page vulnerable to XSS !</a:t>
            </a:r>
            <a:endParaRPr lang="en-US" sz="1600" dirty="0"/>
          </a:p>
        </p:txBody>
      </p:sp>
      <p:sp>
        <p:nvSpPr>
          <p:cNvPr id="11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XSS Attack : Problem &amp; 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4453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7-21 at 3.20.56 P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916" y="1033811"/>
            <a:ext cx="3783809" cy="26690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457200" y="864904"/>
            <a:ext cx="4565934" cy="2603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20000"/>
              </a:spcBef>
              <a:buFont typeface="Arial"/>
              <a:buChar char="•"/>
            </a:pPr>
            <a:endParaRPr lang="en-US" sz="1600" dirty="0"/>
          </a:p>
          <a:p>
            <a:pPr marL="342900" indent="-342900" algn="just">
              <a:spcBef>
                <a:spcPct val="20000"/>
              </a:spcBef>
              <a:buBlip>
                <a:blip r:embed="rId3"/>
              </a:buBlip>
            </a:pPr>
            <a:r>
              <a:rPr lang="en-US" sz="1600" dirty="0" err="1"/>
              <a:t>System.Web.Security.AntiXSS</a:t>
            </a:r>
            <a:endParaRPr lang="en-US" sz="1600" dirty="0"/>
          </a:p>
          <a:p>
            <a:pPr marL="342900" indent="-342900" algn="just">
              <a:spcBef>
                <a:spcPct val="20000"/>
              </a:spcBef>
              <a:buBlip>
                <a:blip r:embed="rId3"/>
              </a:buBlip>
            </a:pPr>
            <a:r>
              <a:rPr lang="en-US" sz="1600" dirty="0" err="1" smtClean="0"/>
              <a:t>Microsoft.Security.Application</a:t>
            </a:r>
            <a:r>
              <a:rPr lang="en-US" sz="1600" dirty="0"/>
              <a:t>. </a:t>
            </a:r>
            <a:r>
              <a:rPr lang="en-US" sz="1600" dirty="0" err="1"/>
              <a:t>AntiXSS</a:t>
            </a:r>
            <a:endParaRPr lang="en-US" sz="1600" dirty="0"/>
          </a:p>
          <a:p>
            <a:pPr marL="342900" indent="-342900" algn="just">
              <a:spcBef>
                <a:spcPct val="20000"/>
              </a:spcBef>
              <a:buBlip>
                <a:blip r:embed="rId3"/>
              </a:buBlip>
            </a:pPr>
            <a:r>
              <a:rPr lang="en-US" sz="1600" dirty="0" smtClean="0"/>
              <a:t>Can </a:t>
            </a:r>
            <a:r>
              <a:rPr lang="en-US" sz="1600" dirty="0"/>
              <a:t>encode for HTML, HTML attributes, XML, CSS and JavaScript.</a:t>
            </a:r>
          </a:p>
          <a:p>
            <a:pPr marL="342900" indent="-342900" algn="just">
              <a:spcBef>
                <a:spcPct val="20000"/>
              </a:spcBef>
              <a:buBlip>
                <a:blip r:embed="rId3"/>
              </a:buBlip>
            </a:pPr>
            <a:r>
              <a:rPr lang="en-US" sz="1600" dirty="0" smtClean="0"/>
              <a:t>Native </a:t>
            </a:r>
            <a:r>
              <a:rPr lang="en-US" sz="1600" dirty="0"/>
              <a:t>.NET Library</a:t>
            </a:r>
          </a:p>
          <a:p>
            <a:pPr marL="342900" indent="-342900" algn="just">
              <a:spcBef>
                <a:spcPct val="20000"/>
              </a:spcBef>
              <a:buBlip>
                <a:blip r:embed="rId3"/>
              </a:buBlip>
            </a:pPr>
            <a:r>
              <a:rPr lang="en-US" sz="1600" dirty="0" smtClean="0"/>
              <a:t>Very </a:t>
            </a:r>
            <a:r>
              <a:rPr lang="en-US" sz="1600" dirty="0"/>
              <a:t>powerful well written library</a:t>
            </a:r>
          </a:p>
          <a:p>
            <a:pPr marL="342900" indent="-342900" algn="just">
              <a:spcBef>
                <a:spcPct val="20000"/>
              </a:spcBef>
              <a:buBlip>
                <a:blip r:embed="rId3"/>
              </a:buBlip>
            </a:pPr>
            <a:r>
              <a:rPr lang="en-US" sz="1600" dirty="0" smtClean="0"/>
              <a:t>For </a:t>
            </a:r>
            <a:r>
              <a:rPr lang="en-US" sz="1600" dirty="0"/>
              <a:t>use in your User Interface code to defuse script in output</a:t>
            </a: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Microsoft Encoder and </a:t>
            </a:r>
            <a:r>
              <a:rPr lang="en-US" dirty="0" err="1"/>
              <a:t>AntiXSS</a:t>
            </a:r>
            <a:r>
              <a:rPr lang="en-US" dirty="0"/>
              <a:t> </a:t>
            </a:r>
            <a:r>
              <a:rPr lang="en-US" dirty="0" smtClean="0"/>
              <a:t>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54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1184944"/>
            <a:ext cx="8331329" cy="2111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Blip>
                <a:blip r:embed="rId2"/>
              </a:buBlip>
            </a:pPr>
            <a:r>
              <a:rPr lang="en-US" sz="1600" dirty="0" smtClean="0"/>
              <a:t>No </a:t>
            </a:r>
            <a:r>
              <a:rPr lang="en-US" sz="1600" dirty="0"/>
              <a:t>third party libraries or configuration necessary</a:t>
            </a:r>
          </a:p>
          <a:p>
            <a:pPr marL="342900" indent="-342900">
              <a:spcBef>
                <a:spcPct val="20000"/>
              </a:spcBef>
              <a:buBlip>
                <a:blip r:embed="rId2"/>
              </a:buBlip>
            </a:pPr>
            <a:r>
              <a:rPr lang="en-US" sz="1600" dirty="0"/>
              <a:t>This code was designed for high-availability/high-performance encoding functionality</a:t>
            </a:r>
          </a:p>
          <a:p>
            <a:pPr marL="342900" indent="-342900">
              <a:spcBef>
                <a:spcPct val="20000"/>
              </a:spcBef>
              <a:buBlip>
                <a:blip r:embed="rId2"/>
              </a:buBlip>
            </a:pPr>
            <a:r>
              <a:rPr lang="en-US" sz="1600" dirty="0"/>
              <a:t>Simple drop-in encoding functionality</a:t>
            </a:r>
          </a:p>
          <a:p>
            <a:pPr marL="342900" indent="-342900">
              <a:spcBef>
                <a:spcPct val="20000"/>
              </a:spcBef>
              <a:buBlip>
                <a:blip r:embed="rId2"/>
              </a:buBlip>
            </a:pPr>
            <a:r>
              <a:rPr lang="en-US" sz="1600" dirty="0"/>
              <a:t>Redesigned for performance</a:t>
            </a:r>
          </a:p>
          <a:p>
            <a:pPr marL="342900" indent="-342900">
              <a:spcBef>
                <a:spcPct val="20000"/>
              </a:spcBef>
              <a:buBlip>
                <a:blip r:embed="rId2"/>
              </a:buBlip>
            </a:pPr>
            <a:r>
              <a:rPr lang="en-US" sz="1600" dirty="0"/>
              <a:t>More complete API </a:t>
            </a:r>
            <a:r>
              <a:rPr lang="en-US" sz="1600" dirty="0" smtClean="0"/>
              <a:t>(URI and URI component </a:t>
            </a:r>
            <a:r>
              <a:rPr lang="en-US" sz="1600" dirty="0"/>
              <a:t>encoding, </a:t>
            </a:r>
            <a:r>
              <a:rPr lang="en-US" sz="1600" dirty="0" err="1"/>
              <a:t>etc</a:t>
            </a:r>
            <a:r>
              <a:rPr lang="en-US" sz="1600" dirty="0"/>
              <a:t>) in some regards.</a:t>
            </a:r>
          </a:p>
          <a:p>
            <a:pPr marL="342900" indent="-342900">
              <a:spcBef>
                <a:spcPct val="20000"/>
              </a:spcBef>
              <a:buBlip>
                <a:blip r:embed="rId2"/>
              </a:buBlip>
            </a:pPr>
            <a:r>
              <a:rPr lang="en-US" sz="1600" dirty="0" smtClean="0"/>
              <a:t>Compatibility : Java </a:t>
            </a:r>
            <a:r>
              <a:rPr lang="en-US" sz="1600" dirty="0"/>
              <a:t>1.5+</a:t>
            </a:r>
          </a:p>
          <a:p>
            <a:pPr marL="342900" indent="-342900">
              <a:spcBef>
                <a:spcPct val="20000"/>
              </a:spcBef>
              <a:buBlip>
                <a:blip r:embed="rId2"/>
              </a:buBlip>
            </a:pPr>
            <a:r>
              <a:rPr lang="en-US" sz="1600" dirty="0"/>
              <a:t>Current version </a:t>
            </a:r>
            <a:r>
              <a:rPr lang="en-US" sz="1600" dirty="0" smtClean="0"/>
              <a:t>1.2</a:t>
            </a:r>
            <a:endParaRPr lang="en-US" sz="1600" dirty="0"/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OWASP </a:t>
            </a:r>
            <a:r>
              <a:rPr lang="en-US" dirty="0"/>
              <a:t>Java Encoder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635289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https://www.owasp.org/index.php/OWASP_Java_Encoder_Project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7393" y="3482148"/>
            <a:ext cx="833113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>
              <a:buSzPct val="140000"/>
              <a:buBlip>
                <a:blip r:embed="rId3"/>
              </a:buBlip>
            </a:pPr>
            <a:r>
              <a:rPr lang="en-US" sz="1600" dirty="0"/>
              <a:t>Last update, </a:t>
            </a:r>
            <a:r>
              <a:rPr lang="en-US" sz="1600" dirty="0" smtClean="0"/>
              <a:t>2015-04-12 : </a:t>
            </a:r>
            <a:endParaRPr lang="en-US" sz="1600" dirty="0"/>
          </a:p>
          <a:p>
            <a:pPr marL="0" lvl="1"/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https://github.com/OWASP/owasp-java-encoder/</a:t>
            </a:r>
          </a:p>
        </p:txBody>
      </p:sp>
    </p:spTree>
    <p:extLst>
      <p:ext uri="{BB962C8B-B14F-4D97-AF65-F5344CB8AC3E}">
        <p14:creationId xmlns:p14="http://schemas.microsoft.com/office/powerpoint/2010/main" val="12314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OWASP Java Encoder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635289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https://www.owasp.org/index.php/OWASP_Java_Encoder_Project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57199" y="1211615"/>
            <a:ext cx="1571897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HTML </a:t>
            </a: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Contexts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457200" y="1556593"/>
            <a:ext cx="3444240" cy="70788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 err="1">
                <a:latin typeface="Courier New" charset="0"/>
                <a:cs typeface="Courier New" charset="0"/>
              </a:rPr>
              <a:t>Encode#forHtml</a:t>
            </a:r>
            <a:r>
              <a:rPr lang="en-US" sz="1000" b="1" dirty="0">
                <a:latin typeface="Courier New" charset="0"/>
                <a:cs typeface="Courier New" charset="0"/>
              </a:rPr>
              <a:t> </a:t>
            </a:r>
          </a:p>
          <a:p>
            <a:r>
              <a:rPr lang="en-US" sz="1000" b="1" dirty="0" err="1">
                <a:latin typeface="Courier New" charset="0"/>
                <a:cs typeface="Courier New" charset="0"/>
              </a:rPr>
              <a:t>Encode#forHtmlContent</a:t>
            </a:r>
            <a:endParaRPr lang="en-US" sz="1000" b="1" dirty="0">
              <a:latin typeface="Courier New" charset="0"/>
              <a:cs typeface="Courier New" charset="0"/>
            </a:endParaRPr>
          </a:p>
          <a:p>
            <a:r>
              <a:rPr lang="en-US" sz="1000" b="1" dirty="0" err="1">
                <a:latin typeface="Courier New" charset="0"/>
                <a:cs typeface="Courier New" charset="0"/>
              </a:rPr>
              <a:t>Encode#forHtmlAttribute</a:t>
            </a:r>
            <a:endParaRPr lang="en-US" sz="1000" b="1" dirty="0">
              <a:latin typeface="Courier New" charset="0"/>
              <a:cs typeface="Courier New" charset="0"/>
            </a:endParaRPr>
          </a:p>
          <a:p>
            <a:r>
              <a:rPr lang="en-US" sz="1000" b="1" dirty="0" err="1">
                <a:latin typeface="Courier New" charset="0"/>
                <a:cs typeface="Courier New" charset="0"/>
              </a:rPr>
              <a:t>Encode#forHtmlUnquotedAttribute</a:t>
            </a:r>
            <a:endParaRPr lang="en-US" sz="1000" b="1" dirty="0">
              <a:latin typeface="Courier New" charset="0"/>
              <a:cs typeface="Courier New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64820" y="2354615"/>
            <a:ext cx="1564276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XML </a:t>
            </a: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Contexts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464820" y="2714089"/>
            <a:ext cx="3444240" cy="86177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FR" sz="1000" b="1" dirty="0" err="1">
                <a:latin typeface="Courier New" charset="0"/>
                <a:cs typeface="Courier New" charset="0"/>
              </a:rPr>
              <a:t>Encode#forXml</a:t>
            </a:r>
            <a:endParaRPr lang="fr-FR" sz="1000" b="1" dirty="0">
              <a:latin typeface="Courier New" charset="0"/>
              <a:cs typeface="Courier New" charset="0"/>
            </a:endParaRPr>
          </a:p>
          <a:p>
            <a:r>
              <a:rPr lang="fr-FR" sz="1000" b="1" dirty="0" err="1">
                <a:latin typeface="Courier New" charset="0"/>
                <a:cs typeface="Courier New" charset="0"/>
              </a:rPr>
              <a:t>Encode#forXmlContent</a:t>
            </a:r>
            <a:endParaRPr lang="fr-FR" sz="1000" b="1" dirty="0">
              <a:latin typeface="Courier New" charset="0"/>
              <a:cs typeface="Courier New" charset="0"/>
            </a:endParaRPr>
          </a:p>
          <a:p>
            <a:r>
              <a:rPr lang="fr-FR" sz="1000" b="1" dirty="0" err="1">
                <a:latin typeface="Courier New" charset="0"/>
                <a:cs typeface="Courier New" charset="0"/>
              </a:rPr>
              <a:t>Encode#forXmlAttribute</a:t>
            </a:r>
            <a:endParaRPr lang="fr-FR" sz="1000" b="1" dirty="0">
              <a:latin typeface="Courier New" charset="0"/>
              <a:cs typeface="Courier New" charset="0"/>
            </a:endParaRPr>
          </a:p>
          <a:p>
            <a:r>
              <a:rPr lang="fr-FR" sz="1000" b="1" dirty="0" err="1">
                <a:latin typeface="Courier New" charset="0"/>
                <a:cs typeface="Courier New" charset="0"/>
              </a:rPr>
              <a:t>Encode#forXmlComment</a:t>
            </a:r>
            <a:endParaRPr lang="fr-FR" sz="1000" b="1" dirty="0">
              <a:latin typeface="Courier New" charset="0"/>
              <a:cs typeface="Courier New" charset="0"/>
            </a:endParaRPr>
          </a:p>
          <a:p>
            <a:r>
              <a:rPr lang="fr-FR" sz="1000" b="1" dirty="0" err="1">
                <a:latin typeface="Courier New" charset="0"/>
                <a:cs typeface="Courier New" charset="0"/>
              </a:rPr>
              <a:t>Encode#forCDATA</a:t>
            </a:r>
            <a:r>
              <a:rPr lang="fr-FR" sz="1000" b="1" dirty="0">
                <a:latin typeface="Courier New" charset="0"/>
                <a:cs typeface="Courier New" charset="0"/>
              </a:rPr>
              <a:t> 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242559" y="2042195"/>
            <a:ext cx="1872343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Javascript</a:t>
            </a: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 </a:t>
            </a: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Contexts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5242560" y="2415719"/>
            <a:ext cx="3444240" cy="70788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 err="1">
                <a:latin typeface="Courier New" charset="0"/>
                <a:cs typeface="Courier New" charset="0"/>
              </a:rPr>
              <a:t>Encode#forHtml</a:t>
            </a:r>
            <a:r>
              <a:rPr lang="en-US" sz="1000" b="1" dirty="0">
                <a:latin typeface="Courier New" charset="0"/>
                <a:cs typeface="Courier New" charset="0"/>
              </a:rPr>
              <a:t> </a:t>
            </a:r>
          </a:p>
          <a:p>
            <a:r>
              <a:rPr lang="en-US" sz="1000" b="1" dirty="0" err="1">
                <a:latin typeface="Courier New" charset="0"/>
                <a:cs typeface="Courier New" charset="0"/>
              </a:rPr>
              <a:t>Encode#forHtmlContent</a:t>
            </a:r>
            <a:endParaRPr lang="en-US" sz="1000" b="1" dirty="0">
              <a:latin typeface="Courier New" charset="0"/>
              <a:cs typeface="Courier New" charset="0"/>
            </a:endParaRPr>
          </a:p>
          <a:p>
            <a:r>
              <a:rPr lang="en-US" sz="1000" b="1" dirty="0" err="1">
                <a:latin typeface="Courier New" charset="0"/>
                <a:cs typeface="Courier New" charset="0"/>
              </a:rPr>
              <a:t>Encode#forHtmlAttribute</a:t>
            </a:r>
            <a:endParaRPr lang="en-US" sz="1000" b="1" dirty="0">
              <a:latin typeface="Courier New" charset="0"/>
              <a:cs typeface="Courier New" charset="0"/>
            </a:endParaRPr>
          </a:p>
          <a:p>
            <a:r>
              <a:rPr lang="en-US" sz="1000" b="1" dirty="0" err="1">
                <a:latin typeface="Courier New" charset="0"/>
                <a:cs typeface="Courier New" charset="0"/>
              </a:rPr>
              <a:t>Encode#forHtmlUnquotedAttribute</a:t>
            </a:r>
            <a:endParaRPr lang="en-US" sz="1000" b="1" dirty="0">
              <a:latin typeface="Courier New" charset="0"/>
              <a:cs typeface="Courier New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242560" y="1209637"/>
            <a:ext cx="1872342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CSS </a:t>
            </a: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Contexts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5242560" y="1556593"/>
            <a:ext cx="3444240" cy="40011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 err="1">
                <a:latin typeface="Courier New" charset="0"/>
                <a:cs typeface="Courier New" charset="0"/>
              </a:rPr>
              <a:t>Encode#forCssString</a:t>
            </a:r>
            <a:endParaRPr lang="en-US" sz="1000" b="1" dirty="0">
              <a:latin typeface="Courier New" charset="0"/>
              <a:cs typeface="Courier New" charset="0"/>
            </a:endParaRPr>
          </a:p>
          <a:p>
            <a:r>
              <a:rPr lang="en-US" sz="1000" b="1" dirty="0" err="1">
                <a:latin typeface="Courier New" charset="0"/>
                <a:cs typeface="Courier New" charset="0"/>
              </a:rPr>
              <a:t>Encode#forCssUrl</a:t>
            </a:r>
            <a:endParaRPr lang="en-US" sz="1000" b="1" dirty="0">
              <a:latin typeface="Courier New" charset="0"/>
              <a:cs typeface="Courier New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5242560" y="3209097"/>
            <a:ext cx="1872342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URI/URL </a:t>
            </a: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Contexts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17" name="Rectangle 2"/>
          <p:cNvSpPr>
            <a:spLocks noChangeArrowheads="1"/>
          </p:cNvSpPr>
          <p:nvPr/>
        </p:nvSpPr>
        <p:spPr bwMode="auto">
          <a:xfrm>
            <a:off x="5242560" y="3582621"/>
            <a:ext cx="3444240" cy="40011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 err="1">
                <a:latin typeface="Courier New" charset="0"/>
                <a:cs typeface="Courier New" charset="0"/>
              </a:rPr>
              <a:t>Encode#forUri</a:t>
            </a:r>
            <a:endParaRPr lang="en-US" sz="1000" b="1" dirty="0">
              <a:latin typeface="Courier New" charset="0"/>
              <a:cs typeface="Courier New" charset="0"/>
            </a:endParaRPr>
          </a:p>
          <a:p>
            <a:r>
              <a:rPr lang="en-US" sz="1000" b="1" dirty="0" err="1">
                <a:latin typeface="Courier New" charset="0"/>
                <a:cs typeface="Courier New" charset="0"/>
              </a:rPr>
              <a:t>Encode#forUriComponent</a:t>
            </a:r>
            <a:endParaRPr lang="en-US" sz="1000" b="1" dirty="0">
              <a:latin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21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788704"/>
            <a:ext cx="8331329" cy="3348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Blip>
                <a:blip r:embed="rId2"/>
              </a:buBlip>
            </a:pPr>
            <a:r>
              <a:rPr lang="en-US" sz="1600" dirty="0"/>
              <a:t>Ruby on </a:t>
            </a:r>
            <a:r>
              <a:rPr lang="en-US" sz="1600" dirty="0" smtClean="0"/>
              <a:t>Rails :</a:t>
            </a:r>
            <a:endParaRPr lang="en-US" sz="1600" dirty="0"/>
          </a:p>
          <a:p>
            <a:pPr>
              <a:spcBef>
                <a:spcPct val="20000"/>
              </a:spcBef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http://api.rubyonrails.org/classes/ERB/Util.html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600" dirty="0" smtClean="0"/>
              <a:t>PHP :</a:t>
            </a:r>
            <a:endParaRPr lang="en-US" sz="1600" dirty="0"/>
          </a:p>
          <a:p>
            <a:pPr>
              <a:spcBef>
                <a:spcPct val="20000"/>
              </a:spcBef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http://twig.sensiolabs.org/doc/filters/escape.html</a:t>
            </a:r>
          </a:p>
          <a:p>
            <a:pPr>
              <a:spcBef>
                <a:spcPct val="20000"/>
              </a:spcBef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http://framework.zend.com/manual/2.1/en/modules/zend.escaper.introduction.html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600" dirty="0"/>
              <a:t>Java/Scala (Updated January 2015) :</a:t>
            </a:r>
          </a:p>
          <a:p>
            <a:pPr>
              <a:spcBef>
                <a:spcPct val="20000"/>
              </a:spcBef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https://www.owasp.org/index.php/OWASP_Java_Encoder_Project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600" dirty="0"/>
              <a:t>.NET </a:t>
            </a:r>
            <a:r>
              <a:rPr lang="en-US" sz="1600" dirty="0" err="1"/>
              <a:t>AntiXSS</a:t>
            </a:r>
            <a:r>
              <a:rPr lang="en-US" sz="1600" dirty="0"/>
              <a:t> Library (v4.3 </a:t>
            </a:r>
            <a:r>
              <a:rPr lang="en-US" sz="1600" dirty="0" err="1"/>
              <a:t>NuGet</a:t>
            </a:r>
            <a:r>
              <a:rPr lang="en-US" sz="1600" dirty="0"/>
              <a:t> released June 2, 2014</a:t>
            </a:r>
            <a:r>
              <a:rPr lang="en-US" sz="1600" dirty="0" smtClean="0"/>
              <a:t>) :</a:t>
            </a:r>
            <a:endParaRPr lang="en-US" sz="1600" dirty="0"/>
          </a:p>
          <a:p>
            <a:pPr>
              <a:spcBef>
                <a:spcPct val="20000"/>
              </a:spcBef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http://www.nuget.org/packages/AntiXss/ 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600" dirty="0" smtClean="0"/>
              <a:t>GO :</a:t>
            </a:r>
            <a:endParaRPr lang="en-US" sz="1600" dirty="0"/>
          </a:p>
          <a:p>
            <a:pPr>
              <a:spcBef>
                <a:spcPct val="20000"/>
              </a:spcBef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http://golang.org/pkg/html/template/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600" dirty="0" smtClean="0"/>
              <a:t>Reform project</a:t>
            </a:r>
            <a:endParaRPr lang="en-US" sz="1600" dirty="0"/>
          </a:p>
          <a:p>
            <a:pPr>
              <a:spcBef>
                <a:spcPct val="20000"/>
              </a:spcBef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https://www.owasp.org/index.php/Category:OWASP_Encoding_Project</a:t>
            </a: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Other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688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788704"/>
            <a:ext cx="8331329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Blip>
                <a:blip r:embed="rId2"/>
              </a:buBlip>
            </a:pPr>
            <a:r>
              <a:rPr lang="en-US" sz="1600" dirty="0"/>
              <a:t>LDAP Encoding </a:t>
            </a:r>
            <a:r>
              <a:rPr lang="en-US" sz="1600" dirty="0" smtClean="0"/>
              <a:t>Functions :</a:t>
            </a:r>
            <a:endParaRPr lang="en-US" sz="1600" dirty="0"/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sz="1600" dirty="0"/>
              <a:t>ESAPI and .NET </a:t>
            </a:r>
            <a:r>
              <a:rPr lang="en-US" sz="1600" dirty="0" err="1"/>
              <a:t>AntiXSS</a:t>
            </a:r>
            <a:endParaRPr lang="en-US" sz="1600" dirty="0"/>
          </a:p>
          <a:p>
            <a:pPr marL="342900" indent="-342900">
              <a:spcBef>
                <a:spcPts val="1200"/>
              </a:spcBef>
              <a:buBlip>
                <a:blip r:embed="rId2"/>
              </a:buBlip>
            </a:pPr>
            <a:r>
              <a:rPr lang="en-US" sz="1600" dirty="0" smtClean="0"/>
              <a:t>Command </a:t>
            </a:r>
            <a:r>
              <a:rPr lang="en-US" sz="1600" dirty="0"/>
              <a:t>Injection Encoding </a:t>
            </a:r>
            <a:r>
              <a:rPr lang="en-US" sz="1600" dirty="0" smtClean="0"/>
              <a:t>Functions :</a:t>
            </a:r>
            <a:endParaRPr lang="en-US" sz="1600" dirty="0"/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sz="1600" dirty="0"/>
              <a:t>Careful </a:t>
            </a:r>
            <a:r>
              <a:rPr lang="en-US" sz="1600" dirty="0" smtClean="0"/>
              <a:t>here !</a:t>
            </a:r>
            <a:endParaRPr lang="en-US" sz="1600" dirty="0"/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sz="1600" dirty="0"/>
              <a:t>ESAPI</a:t>
            </a:r>
          </a:p>
          <a:p>
            <a:pPr marL="342900" indent="-342900">
              <a:spcBef>
                <a:spcPts val="1200"/>
              </a:spcBef>
              <a:buBlip>
                <a:blip r:embed="rId2"/>
              </a:buBlip>
            </a:pPr>
            <a:r>
              <a:rPr lang="en-US" sz="1600" dirty="0"/>
              <a:t>XML Encoding </a:t>
            </a:r>
            <a:r>
              <a:rPr lang="en-US" sz="1600" dirty="0" smtClean="0"/>
              <a:t>Functions :</a:t>
            </a:r>
            <a:endParaRPr lang="en-US" sz="1600" dirty="0"/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sz="1600" dirty="0"/>
              <a:t>OWASP Java Encoder</a:t>
            </a:r>
          </a:p>
          <a:p>
            <a:pPr marL="342900" indent="-342900">
              <a:spcBef>
                <a:spcPts val="1200"/>
              </a:spcBef>
              <a:buBlip>
                <a:blip r:embed="rId2"/>
              </a:buBlip>
            </a:pPr>
            <a:r>
              <a:rPr lang="en-US" sz="1600" dirty="0"/>
              <a:t>Encoder comparison reference :</a:t>
            </a:r>
          </a:p>
          <a:p>
            <a:pPr>
              <a:spcBef>
                <a:spcPct val="20000"/>
              </a:spcBef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http://boldersecurity.github.io/encoder-comparison-reference/</a:t>
            </a: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Other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62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032258935"/>
              </p:ext>
            </p:extLst>
          </p:nvPr>
        </p:nvGraphicFramePr>
        <p:xfrm>
          <a:off x="971600" y="579398"/>
          <a:ext cx="7056784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fr-FR" dirty="0" err="1"/>
              <a:t>Risks</a:t>
            </a:r>
            <a:r>
              <a:rPr lang="fr-FR" dirty="0"/>
              <a:t> </a:t>
            </a:r>
            <a:r>
              <a:rPr lang="fr-FR" dirty="0" err="1" smtClean="0"/>
              <a:t>Addressed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98665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OWASP Top Ten Proactive </a:t>
            </a:r>
            <a:r>
              <a:rPr lang="en-US" dirty="0" smtClean="0"/>
              <a:t>Controls </a:t>
            </a:r>
            <a:r>
              <a:rPr lang="en-US" b="1" dirty="0" smtClean="0"/>
              <a:t>v2</a:t>
            </a:r>
            <a:r>
              <a:rPr lang="en-US" dirty="0" smtClean="0"/>
              <a:t> … What’s new ?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pPr algn="just">
              <a:buBlip>
                <a:blip r:embed="rId2"/>
              </a:buBlip>
            </a:pPr>
            <a:r>
              <a:rPr lang="en-US" sz="1600" dirty="0"/>
              <a:t>Introducing new </a:t>
            </a:r>
            <a:r>
              <a:rPr lang="en-US" sz="1600" dirty="0" smtClean="0"/>
              <a:t>"</a:t>
            </a:r>
            <a:r>
              <a:rPr lang="en-US" sz="1600" dirty="0"/>
              <a:t> proactive controls </a:t>
            </a:r>
            <a:r>
              <a:rPr lang="en-US" sz="1600" dirty="0" smtClean="0"/>
              <a:t>" to the Top Ten list.</a:t>
            </a:r>
          </a:p>
          <a:p>
            <a:pPr algn="just">
              <a:buBlip>
                <a:blip r:embed="rId2"/>
              </a:buBlip>
            </a:pPr>
            <a:endParaRPr lang="en-US" sz="1600" dirty="0"/>
          </a:p>
          <a:p>
            <a:pPr algn="just">
              <a:buBlip>
                <a:blip r:embed="rId2"/>
              </a:buBlip>
            </a:pPr>
            <a:r>
              <a:rPr lang="en-US" sz="1600" dirty="0" smtClean="0"/>
              <a:t>More practical examples (show cases).</a:t>
            </a:r>
          </a:p>
          <a:p>
            <a:pPr algn="just">
              <a:buBlip>
                <a:blip r:embed="rId2"/>
              </a:buBlip>
            </a:pPr>
            <a:endParaRPr lang="en-US" sz="1600" dirty="0"/>
          </a:p>
          <a:p>
            <a:pPr algn="just">
              <a:buBlip>
                <a:blip r:embed="rId2"/>
              </a:buBlip>
            </a:pPr>
            <a:r>
              <a:rPr lang="en-US" sz="1600" dirty="0" smtClean="0"/>
              <a:t>A large number of contributors from the (non-)OWASP Community.</a:t>
            </a:r>
            <a:endParaRPr lang="en-US" sz="1600" dirty="0"/>
          </a:p>
          <a:p>
            <a:pPr algn="just">
              <a:spcBef>
                <a:spcPts val="3000"/>
              </a:spcBef>
              <a:buBlip>
                <a:blip r:embed="rId2"/>
              </a:buBlip>
            </a:pPr>
            <a:r>
              <a:rPr lang="en-US" sz="1600" dirty="0" smtClean="0"/>
              <a:t>Mobile contents :  some best practices to consider when building mobile apps (secure storage, authentication, etc.).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8273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3125"/>
            <a:ext cx="8229600" cy="857250"/>
          </a:xfrm>
        </p:spPr>
        <p:txBody>
          <a:bodyPr/>
          <a:lstStyle/>
          <a:p>
            <a:pPr algn="ctr"/>
            <a:r>
              <a:rPr lang="en-US" b="1" dirty="0" smtClean="0"/>
              <a:t>C4: </a:t>
            </a:r>
            <a:r>
              <a:rPr lang="en-US" dirty="0" smtClean="0"/>
              <a:t>Validate </a:t>
            </a:r>
            <a:r>
              <a:rPr lang="en-US" dirty="0"/>
              <a:t>All Inputs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81666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840" y="674370"/>
            <a:ext cx="4422321" cy="3095625"/>
          </a:xfrm>
        </p:spPr>
      </p:pic>
    </p:spTree>
    <p:extLst>
      <p:ext uri="{BB962C8B-B14F-4D97-AF65-F5344CB8AC3E}">
        <p14:creationId xmlns:p14="http://schemas.microsoft.com/office/powerpoint/2010/main" val="72040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1184944"/>
            <a:ext cx="8331329" cy="2326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Blip>
                <a:blip r:embed="rId2"/>
              </a:buBlip>
            </a:pPr>
            <a:r>
              <a:rPr lang="en-US" sz="1600" dirty="0"/>
              <a:t>HTML Sanitizer written in Java which lets you include HTML authored by third-parties in your web application while protecting against XSS. 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600" dirty="0" smtClean="0"/>
              <a:t>Written </a:t>
            </a:r>
            <a:r>
              <a:rPr lang="en-US" sz="1600" dirty="0"/>
              <a:t>with security best practices in mind, has an extensive test suite, and has undergone adversarial security review </a:t>
            </a:r>
          </a:p>
          <a:p>
            <a:pPr>
              <a:spcBef>
                <a:spcPct val="20000"/>
              </a:spcBef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https://code.google.com/p/owasp-java-html-sanitizer/wiki/AttackReviewGroundRules. 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600" dirty="0"/>
              <a:t>S</a:t>
            </a:r>
            <a:r>
              <a:rPr lang="en-US" sz="1600" dirty="0" smtClean="0"/>
              <a:t>imple </a:t>
            </a:r>
            <a:r>
              <a:rPr lang="en-US" sz="1600" dirty="0"/>
              <a:t>programmatic POSITIVE policy configuration. No XML </a:t>
            </a:r>
            <a:r>
              <a:rPr lang="en-US" sz="1600" dirty="0" err="1"/>
              <a:t>config</a:t>
            </a:r>
            <a:r>
              <a:rPr lang="en-US" sz="1600" dirty="0"/>
              <a:t>. 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600" dirty="0" smtClean="0"/>
              <a:t>This </a:t>
            </a:r>
            <a:r>
              <a:rPr lang="en-US" sz="1600" dirty="0"/>
              <a:t>is code from the </a:t>
            </a:r>
            <a:r>
              <a:rPr lang="en-US" sz="1600" dirty="0" err="1"/>
              <a:t>Caja</a:t>
            </a:r>
            <a:r>
              <a:rPr lang="en-US" sz="1600" dirty="0"/>
              <a:t> project that was donated by Google's </a:t>
            </a:r>
            <a:r>
              <a:rPr lang="en-US" sz="1600" dirty="0" err="1"/>
              <a:t>AppSec</a:t>
            </a:r>
            <a:r>
              <a:rPr lang="en-US" sz="1600" dirty="0"/>
              <a:t> team. </a:t>
            </a:r>
            <a:endParaRPr lang="en-US" sz="1600" dirty="0" smtClean="0"/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600" dirty="0" smtClean="0"/>
              <a:t>High </a:t>
            </a:r>
            <a:r>
              <a:rPr lang="en-US" sz="1600" dirty="0"/>
              <a:t>performance and low memory utilization. </a:t>
            </a: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OWASP HTML Sanitizer Project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https://www.owasp.org/index.php/OWASP_Java_HTML_Sanitizer_Project 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238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OWASP HTML Sanitizer Project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https://www.owasp.org/index.php/OWASP_Java_HTML_Sanitizer_Project 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57200" y="1211615"/>
            <a:ext cx="3421380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Sample</a:t>
            </a: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 Usage : </a:t>
            </a: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validate</a:t>
            </a: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 </a:t>
            </a: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img</a:t>
            </a: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 tags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457200" y="1556593"/>
            <a:ext cx="8229600" cy="10156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static final </a:t>
            </a:r>
            <a:r>
              <a:rPr lang="en-US" sz="1000" b="1" dirty="0" err="1">
                <a:latin typeface="Courier New" charset="0"/>
                <a:cs typeface="Courier New" charset="0"/>
              </a:rPr>
              <a:t>PolicyFactory</a:t>
            </a:r>
            <a:r>
              <a:rPr lang="en-US" sz="1000" b="1" dirty="0">
                <a:latin typeface="Courier New" charset="0"/>
                <a:cs typeface="Courier New" charset="0"/>
              </a:rPr>
              <a:t> IMAGES = </a:t>
            </a:r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US" sz="1000" b="1" dirty="0" err="1">
                <a:latin typeface="Courier New" charset="0"/>
                <a:cs typeface="Courier New" charset="0"/>
              </a:rPr>
              <a:t>HtmlPolicyBuilder</a:t>
            </a:r>
            <a:r>
              <a:rPr lang="en-US" sz="1000" b="1" dirty="0">
                <a:latin typeface="Courier New" charset="0"/>
                <a:cs typeface="Courier New" charset="0"/>
              </a:rPr>
              <a:t>()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allowUrlProtocols</a:t>
            </a:r>
            <a:r>
              <a:rPr lang="en-US" sz="1000" b="1" dirty="0">
                <a:latin typeface="Courier New" charset="0"/>
                <a:cs typeface="Courier New" charset="0"/>
              </a:rPr>
              <a:t>("http", "https").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allowElements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1000" b="1" dirty="0" err="1">
                <a:latin typeface="Courier New" charset="0"/>
                <a:cs typeface="Courier New" charset="0"/>
              </a:rPr>
              <a:t>img</a:t>
            </a:r>
            <a:r>
              <a:rPr lang="en-US" sz="1000" b="1" dirty="0">
                <a:latin typeface="Courier New" charset="0"/>
                <a:cs typeface="Courier New" charset="0"/>
              </a:rPr>
              <a:t>")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allowAttributes</a:t>
            </a:r>
            <a:r>
              <a:rPr lang="en-US" sz="1000" b="1" dirty="0">
                <a:latin typeface="Courier New" charset="0"/>
                <a:cs typeface="Courier New" charset="0"/>
              </a:rPr>
              <a:t>("alt", "</a:t>
            </a:r>
            <a:r>
              <a:rPr lang="en-US" sz="1000" b="1" dirty="0" err="1">
                <a:latin typeface="Courier New" charset="0"/>
                <a:cs typeface="Courier New" charset="0"/>
              </a:rPr>
              <a:t>src</a:t>
            </a:r>
            <a:r>
              <a:rPr lang="en-US" sz="1000" b="1" dirty="0" smtClean="0">
                <a:latin typeface="Courier New" charset="0"/>
                <a:cs typeface="Courier New" charset="0"/>
              </a:rPr>
              <a:t>").</a:t>
            </a:r>
            <a:r>
              <a:rPr lang="en-US" sz="1000" b="1" dirty="0" err="1">
                <a:latin typeface="Courier New" charset="0"/>
                <a:cs typeface="Courier New" charset="0"/>
              </a:rPr>
              <a:t>onElements</a:t>
            </a:r>
            <a:r>
              <a:rPr lang="en-US" sz="1000" b="1" dirty="0">
                <a:latin typeface="Courier New" charset="0"/>
                <a:cs typeface="Courier New" charset="0"/>
              </a:rPr>
              <a:t>("</a:t>
            </a:r>
            <a:r>
              <a:rPr lang="en-US" sz="1000" b="1" dirty="0" err="1">
                <a:latin typeface="Courier New" charset="0"/>
                <a:cs typeface="Courier New" charset="0"/>
              </a:rPr>
              <a:t>img</a:t>
            </a:r>
            <a:r>
              <a:rPr lang="en-US" sz="1000" b="1" dirty="0">
                <a:latin typeface="Courier New" charset="0"/>
                <a:cs typeface="Courier New" charset="0"/>
              </a:rPr>
              <a:t>")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allowAttributes</a:t>
            </a:r>
            <a:r>
              <a:rPr lang="en-US" sz="1000" b="1" dirty="0">
                <a:latin typeface="Courier New" charset="0"/>
                <a:cs typeface="Courier New" charset="0"/>
              </a:rPr>
              <a:t>("border", "height", "width").matching(INTEGER)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onElements</a:t>
            </a:r>
            <a:r>
              <a:rPr lang="en-US" sz="1000" b="1" dirty="0">
                <a:latin typeface="Courier New" charset="0"/>
                <a:cs typeface="Courier New" charset="0"/>
              </a:rPr>
              <a:t>("</a:t>
            </a:r>
            <a:r>
              <a:rPr lang="en-US" sz="1000" b="1" dirty="0" err="1">
                <a:latin typeface="Courier New" charset="0"/>
                <a:cs typeface="Courier New" charset="0"/>
              </a:rPr>
              <a:t>img</a:t>
            </a:r>
            <a:r>
              <a:rPr lang="en-US" sz="1000" b="1" dirty="0">
                <a:latin typeface="Courier New" charset="0"/>
                <a:cs typeface="Courier New" charset="0"/>
              </a:rPr>
              <a:t>")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toFactory</a:t>
            </a:r>
            <a:r>
              <a:rPr lang="en-US" sz="1000" b="1" dirty="0">
                <a:latin typeface="Courier New" charset="0"/>
                <a:cs typeface="Courier New" charset="0"/>
              </a:rPr>
              <a:t>();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57200" y="2910875"/>
            <a:ext cx="3421380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Sample</a:t>
            </a: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 Usage : </a:t>
            </a: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validate</a:t>
            </a: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 </a:t>
            </a: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link</a:t>
            </a: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 </a:t>
            </a: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elements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457200" y="3255853"/>
            <a:ext cx="8229600" cy="70788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static final </a:t>
            </a:r>
            <a:r>
              <a:rPr lang="en-US" sz="1000" b="1" dirty="0" err="1">
                <a:latin typeface="Courier New" charset="0"/>
                <a:cs typeface="Courier New" charset="0"/>
              </a:rPr>
              <a:t>PolicyFactory</a:t>
            </a:r>
            <a:r>
              <a:rPr lang="en-US" sz="1000" b="1" dirty="0">
                <a:latin typeface="Courier New" charset="0"/>
                <a:cs typeface="Courier New" charset="0"/>
              </a:rPr>
              <a:t> LINKS = </a:t>
            </a:r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000" b="1" dirty="0">
                <a:latin typeface="Courier New" charset="0"/>
                <a:cs typeface="Courier New" charset="0"/>
              </a:rPr>
              <a:t> </a:t>
            </a:r>
            <a:r>
              <a:rPr lang="en-US" sz="1000" b="1" dirty="0" err="1">
                <a:latin typeface="Courier New" charset="0"/>
                <a:cs typeface="Courier New" charset="0"/>
              </a:rPr>
              <a:t>HtmlPolicyBuilder</a:t>
            </a:r>
            <a:r>
              <a:rPr lang="en-US" sz="1000" b="1" dirty="0">
                <a:latin typeface="Courier New" charset="0"/>
                <a:cs typeface="Courier New" charset="0"/>
              </a:rPr>
              <a:t>()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allowStandardUrlProtocols</a:t>
            </a:r>
            <a:r>
              <a:rPr lang="en-US" sz="1000" b="1" dirty="0">
                <a:latin typeface="Courier New" charset="0"/>
                <a:cs typeface="Courier New" charset="0"/>
              </a:rPr>
              <a:t>().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allowElements</a:t>
            </a:r>
            <a:r>
              <a:rPr lang="en-US" sz="1000" b="1" dirty="0">
                <a:latin typeface="Courier New" charset="0"/>
                <a:cs typeface="Courier New" charset="0"/>
              </a:rPr>
              <a:t>("a")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allowAttributes</a:t>
            </a:r>
            <a:r>
              <a:rPr lang="en-US" sz="1000" b="1" dirty="0">
                <a:latin typeface="Courier New" charset="0"/>
                <a:cs typeface="Courier New" charset="0"/>
              </a:rPr>
              <a:t>("</a:t>
            </a:r>
            <a:r>
              <a:rPr lang="en-US" sz="1000" b="1" dirty="0" err="1">
                <a:latin typeface="Courier New" charset="0"/>
                <a:cs typeface="Courier New" charset="0"/>
              </a:rPr>
              <a:t>href</a:t>
            </a:r>
            <a:r>
              <a:rPr lang="en-US" sz="1000" b="1" dirty="0">
                <a:latin typeface="Courier New" charset="0"/>
                <a:cs typeface="Courier New" charset="0"/>
              </a:rPr>
              <a:t>").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onElements</a:t>
            </a:r>
            <a:r>
              <a:rPr lang="en-US" sz="1000" b="1" dirty="0">
                <a:latin typeface="Courier New" charset="0"/>
                <a:cs typeface="Courier New" charset="0"/>
              </a:rPr>
              <a:t>("a").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requireRelNofollowOnLinks</a:t>
            </a:r>
            <a:r>
              <a:rPr lang="en-US" sz="1000" b="1" dirty="0">
                <a:latin typeface="Courier New" charset="0"/>
                <a:cs typeface="Courier New" charset="0"/>
              </a:rPr>
              <a:t>()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toFactory</a:t>
            </a:r>
            <a:r>
              <a:rPr lang="en-US" sz="1000" b="1" dirty="0">
                <a:latin typeface="Courier New" charset="0"/>
                <a:cs typeface="Courier New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51203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788704"/>
            <a:ext cx="8331329" cy="3431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 smtClean="0"/>
              <a:t>Pure </a:t>
            </a:r>
            <a:r>
              <a:rPr lang="en-US" sz="1400" dirty="0"/>
              <a:t>JavaScript, client side HTML Sanitization with CAJA!</a:t>
            </a:r>
          </a:p>
          <a:p>
            <a:pPr>
              <a:spcBef>
                <a:spcPct val="20000"/>
              </a:spcBef>
            </a:pPr>
            <a:r>
              <a:rPr lang="en-US" sz="10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http://code.google.com/p/google-caja/wiki/JsHtmlSanitizer</a:t>
            </a:r>
          </a:p>
          <a:p>
            <a:pPr>
              <a:spcBef>
                <a:spcPct val="20000"/>
              </a:spcBef>
            </a:pPr>
            <a:r>
              <a:rPr lang="en-US" sz="10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https://code.google.com/p/google-caja/source/browse/trunk/src/com/google/caja/plugin/html-sanitizer.js  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Python</a:t>
            </a:r>
          </a:p>
          <a:p>
            <a:pPr>
              <a:spcBef>
                <a:spcPct val="20000"/>
              </a:spcBef>
            </a:pPr>
            <a:r>
              <a:rPr lang="en-US" sz="10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https://pypi.python.org/pypi/bleach 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PHP</a:t>
            </a:r>
          </a:p>
          <a:p>
            <a:pPr>
              <a:spcBef>
                <a:spcPct val="20000"/>
              </a:spcBef>
            </a:pPr>
            <a:r>
              <a:rPr lang="en-US" sz="10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http://htmlpurifier.org/ </a:t>
            </a:r>
          </a:p>
          <a:p>
            <a:pPr>
              <a:spcBef>
                <a:spcPct val="20000"/>
              </a:spcBef>
            </a:pPr>
            <a:r>
              <a:rPr lang="en-US" sz="10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http://www.bioinformatics.org/phplabware/internal_utilities/htmLawed/ 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.NET (v4.3 released June 2, 2014)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 err="1"/>
              <a:t>AntiXSS.getSafeHTML</a:t>
            </a:r>
            <a:r>
              <a:rPr lang="en-US" sz="1400" dirty="0"/>
              <a:t>/</a:t>
            </a:r>
            <a:r>
              <a:rPr lang="en-US" sz="1400" dirty="0" err="1"/>
              <a:t>getSafeHTMLFragment</a:t>
            </a:r>
            <a:endParaRPr lang="en-US" sz="1400" dirty="0"/>
          </a:p>
          <a:p>
            <a:pPr>
              <a:spcBef>
                <a:spcPct val="20000"/>
              </a:spcBef>
            </a:pPr>
            <a:r>
              <a:rPr lang="en-US" sz="10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http://www.nuget.org/packages/AntiXss/</a:t>
            </a:r>
          </a:p>
          <a:p>
            <a:pPr>
              <a:spcBef>
                <a:spcPct val="20000"/>
              </a:spcBef>
            </a:pPr>
            <a:r>
              <a:rPr lang="en-US" sz="10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https://github.com/mganss/HtmlSanitizer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Ruby on Rails</a:t>
            </a:r>
          </a:p>
          <a:p>
            <a:pPr>
              <a:spcBef>
                <a:spcPct val="20000"/>
              </a:spcBef>
            </a:pPr>
            <a:r>
              <a:rPr lang="en-US" sz="10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https://rubygems.org/gems/loofah </a:t>
            </a:r>
          </a:p>
          <a:p>
            <a:pPr>
              <a:spcBef>
                <a:spcPct val="20000"/>
              </a:spcBef>
            </a:pPr>
            <a:r>
              <a:rPr lang="en-US" sz="10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http://api.rubyonrails.org/classes/HTML.html </a:t>
            </a: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Other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53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710323"/>
            <a:ext cx="8331329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Upload Verification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400" dirty="0"/>
              <a:t>Filename and Size validation + antivirus</a:t>
            </a:r>
          </a:p>
          <a:p>
            <a:pPr marL="3429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Upload Storage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400" dirty="0"/>
              <a:t>Use only trusted filenames + separate domain</a:t>
            </a:r>
          </a:p>
          <a:p>
            <a:pPr marL="3429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Beware of "special" files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400" dirty="0" smtClean="0"/>
              <a:t>"crossdomain.xml</a:t>
            </a:r>
            <a:r>
              <a:rPr lang="en-US" sz="1400" dirty="0"/>
              <a:t>"  or  "clientaccesspolicy.xml". </a:t>
            </a:r>
          </a:p>
          <a:p>
            <a:pPr marL="3429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Image Upload Verification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400" dirty="0"/>
              <a:t>Enforce proper image size limits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400" dirty="0"/>
              <a:t>Use image rewriting libraries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400" dirty="0"/>
              <a:t>Set the extension of the stored image to be a valid image extension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400" dirty="0"/>
              <a:t>Ensure the detected content type of the image is safe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Generic Upload Verification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400" dirty="0"/>
              <a:t>Ensure decompressed size of file &lt; maximum size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400" dirty="0"/>
              <a:t>Ensure that an uploaded archive matches the type expected (zip, </a:t>
            </a:r>
            <a:r>
              <a:rPr lang="en-US" sz="1400" dirty="0" err="1"/>
              <a:t>rar</a:t>
            </a:r>
            <a:r>
              <a:rPr lang="en-US" sz="1400" dirty="0"/>
              <a:t>)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400" dirty="0"/>
              <a:t>Ensure structured uploads such as an add-on follow proper standard</a:t>
            </a: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File upload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42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397448150"/>
              </p:ext>
            </p:extLst>
          </p:nvPr>
        </p:nvGraphicFramePr>
        <p:xfrm>
          <a:off x="971600" y="579398"/>
          <a:ext cx="7056784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Risks</a:t>
            </a:r>
            <a:r>
              <a:rPr lang="fr-FR" dirty="0"/>
              <a:t> </a:t>
            </a:r>
            <a:r>
              <a:rPr lang="fr-FR" dirty="0" err="1"/>
              <a:t>Addressed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4091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3125"/>
            <a:ext cx="8229600" cy="857250"/>
          </a:xfrm>
        </p:spPr>
        <p:txBody>
          <a:bodyPr/>
          <a:lstStyle/>
          <a:p>
            <a:pPr algn="ctr"/>
            <a:r>
              <a:rPr lang="en-US" b="1" dirty="0" smtClean="0"/>
              <a:t>C5: </a:t>
            </a:r>
            <a:r>
              <a:rPr lang="en-US" dirty="0" smtClean="0"/>
              <a:t>Establish </a:t>
            </a:r>
            <a:r>
              <a:rPr lang="en-US" dirty="0"/>
              <a:t>Authentication and Identity Controls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7420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863" y="655184"/>
            <a:ext cx="2962275" cy="29622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8714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Password cracking</a:t>
            </a:r>
            <a:endParaRPr lang="en-US" dirty="0"/>
          </a:p>
        </p:txBody>
      </p:sp>
      <p:pic>
        <p:nvPicPr>
          <p:cNvPr id="6" name="Picture 4" descr="Screen Shot 2014-05-05 at 10.54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954" y="850028"/>
            <a:ext cx="3180620" cy="17608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9489" y="2432209"/>
            <a:ext cx="2097974" cy="1633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9488" y="870313"/>
            <a:ext cx="2196704" cy="10313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 descr="Screen Shot 2014-05-05 at 10.58.06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223" y="2829753"/>
            <a:ext cx="1674964" cy="12364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81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OWASP Top Ten Proactive </a:t>
            </a:r>
            <a:r>
              <a:rPr lang="en-US" dirty="0" smtClean="0"/>
              <a:t>Controls – v2</a:t>
            </a:r>
            <a:endParaRPr lang="fr-FR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696297271"/>
              </p:ext>
            </p:extLst>
          </p:nvPr>
        </p:nvGraphicFramePr>
        <p:xfrm>
          <a:off x="1300163" y="792956"/>
          <a:ext cx="6543674" cy="3557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415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1050741"/>
            <a:ext cx="8331329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b="1" dirty="0" smtClean="0"/>
              <a:t>1) Do </a:t>
            </a:r>
            <a:r>
              <a:rPr lang="en-US" sz="1600" b="1" dirty="0"/>
              <a:t>not limit the type of characters or length of user password within reason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Limiting passwords to protect against injection is doomed to failure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Use proper encoder and other defenses described instead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Be wary of systems that allow unlimited password sizes (</a:t>
            </a:r>
            <a:r>
              <a:rPr lang="en-US" sz="1400" dirty="0" err="1"/>
              <a:t>Django</a:t>
            </a:r>
            <a:r>
              <a:rPr lang="en-US" sz="1400" dirty="0"/>
              <a:t> DOS Sept 2013)</a:t>
            </a: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Password management best practices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021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1050741"/>
            <a:ext cx="8331329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b="1" dirty="0"/>
              <a:t>2) Use a cryptographically strong credential-specific salt</a:t>
            </a:r>
          </a:p>
          <a:p>
            <a:pPr>
              <a:spcBef>
                <a:spcPts val="600"/>
              </a:spcBef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b="1" dirty="0"/>
              <a:t>protect</a:t>
            </a:r>
            <a:r>
              <a:rPr lang="en-US" sz="1400" dirty="0"/>
              <a:t>( [salt] + [password] );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Use a 32char or 64char salt (actual size dependent on protection function);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Do not depend on hiding, </a:t>
            </a:r>
            <a:r>
              <a:rPr lang="en-US" sz="1400" dirty="0" smtClean="0"/>
              <a:t>splitting </a:t>
            </a:r>
            <a:r>
              <a:rPr lang="en-US" sz="1400" dirty="0"/>
              <a:t>or otherwise obscuring the salt</a:t>
            </a:r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Password management best practices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64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1050741"/>
            <a:ext cx="833132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b="1" dirty="0"/>
              <a:t>3a) Impose difficult verification on the attacker and defender</a:t>
            </a:r>
          </a:p>
          <a:p>
            <a:pPr>
              <a:spcBef>
                <a:spcPts val="600"/>
              </a:spcBef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b="1" dirty="0"/>
              <a:t>PBKDF2</a:t>
            </a:r>
            <a:r>
              <a:rPr lang="en-US" sz="1400" dirty="0"/>
              <a:t>([salt] + [password], c=140,000); 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Use </a:t>
            </a:r>
            <a:r>
              <a:rPr lang="en-US" sz="1400" b="1" dirty="0"/>
              <a:t>PBKDF2</a:t>
            </a:r>
            <a:r>
              <a:rPr lang="en-US" sz="1400" dirty="0"/>
              <a:t> when </a:t>
            </a:r>
            <a:r>
              <a:rPr lang="en-US" sz="1400" b="1" dirty="0"/>
              <a:t>FIPS</a:t>
            </a:r>
            <a:r>
              <a:rPr lang="en-US" sz="1400" dirty="0"/>
              <a:t> certification or enterprise support on many platforms is required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Use </a:t>
            </a:r>
            <a:r>
              <a:rPr lang="en-US" sz="1400" b="1" dirty="0" err="1"/>
              <a:t>Scrypt</a:t>
            </a:r>
            <a:r>
              <a:rPr lang="en-US" sz="1400" dirty="0"/>
              <a:t> where resisting any/all hardware accelerated attacks is necessary but enterprise support and scale is not. (</a:t>
            </a:r>
            <a:r>
              <a:rPr lang="en-US" sz="1400" dirty="0" err="1"/>
              <a:t>bcrypt</a:t>
            </a:r>
            <a:r>
              <a:rPr lang="en-US" sz="1400" dirty="0"/>
              <a:t> is also a reasonable choice)</a:t>
            </a:r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Password management best practices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779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1050741"/>
            <a:ext cx="833132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b="1" dirty="0"/>
              <a:t>3b) Impose difficult verification on only the attacker </a:t>
            </a:r>
            <a:endParaRPr lang="en-US" sz="1600" b="1" dirty="0" smtClean="0"/>
          </a:p>
          <a:p>
            <a:pPr>
              <a:spcBef>
                <a:spcPts val="600"/>
              </a:spcBef>
            </a:pPr>
            <a:endParaRPr lang="en-US" sz="1400" dirty="0" smtClean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HMAC-SHA-256( [private key], [salt] + [password] )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Protect this key as any private key using best practices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Store the key outside the credential store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endParaRPr lang="en-US" sz="14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Build the password-to-hash conversion as a separate </a:t>
            </a:r>
            <a:r>
              <a:rPr lang="en-US" sz="1400" dirty="0" err="1"/>
              <a:t>webservice</a:t>
            </a:r>
            <a:r>
              <a:rPr lang="en-US" sz="1400" dirty="0"/>
              <a:t> (</a:t>
            </a:r>
            <a:r>
              <a:rPr lang="en-US" sz="1400" dirty="0" err="1"/>
              <a:t>cryptograpic</a:t>
            </a:r>
            <a:r>
              <a:rPr lang="en-US" sz="1400" dirty="0"/>
              <a:t> isolation).</a:t>
            </a:r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Password management best practices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9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Again … the perfect password !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5304732" y="1227381"/>
            <a:ext cx="4641908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292F33"/>
                </a:solidFill>
                <a:latin typeface="Arial" panose="020B0604020202020204" pitchFamily="34" charset="0"/>
              </a:rPr>
              <a:t>✓ Upper </a:t>
            </a:r>
            <a:endParaRPr lang="en-US" dirty="0" smtClean="0">
              <a:solidFill>
                <a:srgbClr val="292F33"/>
              </a:solidFill>
              <a:latin typeface="Arial" panose="020B060402020202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>
                <a:solidFill>
                  <a:srgbClr val="292F33"/>
                </a:solidFill>
                <a:latin typeface="Arial" panose="020B0604020202020204" pitchFamily="34" charset="0"/>
              </a:rPr>
              <a:t>✓ Lower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>
                <a:solidFill>
                  <a:srgbClr val="292F33"/>
                </a:solidFill>
                <a:latin typeface="Arial" panose="020B0604020202020204" pitchFamily="34" charset="0"/>
              </a:rPr>
              <a:t>✓ Number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>
                <a:solidFill>
                  <a:srgbClr val="292F33"/>
                </a:solidFill>
                <a:latin typeface="Arial" panose="020B0604020202020204" pitchFamily="34" charset="0"/>
              </a:rPr>
              <a:t>✓ Special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>
                <a:solidFill>
                  <a:srgbClr val="292F33"/>
                </a:solidFill>
                <a:latin typeface="Arial" panose="020B0604020202020204" pitchFamily="34" charset="0"/>
              </a:rPr>
              <a:t>✓ Over 8 characters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1077730" y="1981433"/>
            <a:ext cx="23262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Arial" charset="0"/>
                <a:cs typeface="Arial" charset="0"/>
              </a:rPr>
              <a:t>Password1!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9044718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6335" y="833027"/>
            <a:ext cx="8331329" cy="5037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600" dirty="0"/>
              <a:t>Require 2 identity questions 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600" dirty="0"/>
              <a:t>Last name, account number, email, DOB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600" dirty="0"/>
              <a:t>Enforce lockout </a:t>
            </a:r>
            <a:r>
              <a:rPr lang="en-US" sz="1600" dirty="0" smtClean="0"/>
              <a:t>policy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  <a:defRPr/>
            </a:pPr>
            <a:r>
              <a:rPr lang="en-US" sz="1600" dirty="0"/>
              <a:t>Ask one or more good security questions</a:t>
            </a:r>
          </a:p>
          <a:p>
            <a:pPr>
              <a:spcBef>
                <a:spcPts val="450"/>
              </a:spcBef>
              <a:defRPr/>
            </a:pPr>
            <a:r>
              <a:rPr lang="en-US" sz="1200" i="1" u="sng" kern="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1200" i="1" u="sng" kern="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www.owasp.org/index.php/Choosing_and_Using_Security_Questions_Cheat_Sheet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  <a:defRPr/>
            </a:pPr>
            <a:r>
              <a:rPr lang="en-US" sz="1600" dirty="0"/>
              <a:t>Send the user a randomly generated token via out-of-band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600" dirty="0"/>
              <a:t>app, SMS or token 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  <a:defRPr/>
            </a:pPr>
            <a:r>
              <a:rPr lang="en-US" sz="1600" dirty="0"/>
              <a:t>Verify code in same web session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600" dirty="0"/>
              <a:t>Enforce lockout policy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  <a:defRPr/>
            </a:pPr>
            <a:r>
              <a:rPr lang="fr-FR" sz="1600" dirty="0"/>
              <a:t>Change </a:t>
            </a:r>
            <a:r>
              <a:rPr lang="fr-FR" sz="1600" dirty="0" err="1"/>
              <a:t>password</a:t>
            </a:r>
            <a:endParaRPr lang="fr-FR" sz="1600" dirty="0"/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fr-FR" sz="1600" dirty="0" err="1"/>
              <a:t>Enforce</a:t>
            </a:r>
            <a:r>
              <a:rPr lang="fr-FR" sz="1600" dirty="0"/>
              <a:t> </a:t>
            </a:r>
            <a:r>
              <a:rPr lang="fr-FR" sz="1600" dirty="0" err="1"/>
              <a:t>password</a:t>
            </a:r>
            <a:r>
              <a:rPr lang="fr-FR" sz="1600" dirty="0"/>
              <a:t> </a:t>
            </a:r>
            <a:r>
              <a:rPr lang="fr-FR" sz="1600" dirty="0" err="1"/>
              <a:t>policy</a:t>
            </a:r>
            <a:r>
              <a:rPr lang="fr-FR" sz="1600" dirty="0"/>
              <a:t> </a:t>
            </a:r>
            <a:endParaRPr lang="en-US" sz="1600" dirty="0"/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endParaRPr lang="en-US" sz="1600" dirty="0"/>
          </a:p>
          <a:p>
            <a:pPr>
              <a:spcBef>
                <a:spcPts val="450"/>
              </a:spcBef>
              <a:defRPr/>
            </a:pPr>
            <a:endParaRPr lang="en-US" sz="1200" i="1" u="sng" kern="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en-US" sz="1600" dirty="0" smtClean="0"/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en-US" sz="1600" dirty="0"/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en-US" sz="1600" dirty="0" smtClean="0"/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User authentication best practices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34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User authentication best practices – real world examples</a:t>
            </a:r>
            <a:endParaRPr lang="en-US" dirty="0"/>
          </a:p>
        </p:txBody>
      </p:sp>
      <p:pic>
        <p:nvPicPr>
          <p:cNvPr id="5" name="Picture 7" descr="Screen Shot 2013-04-10 at 2.56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92" y="3029347"/>
            <a:ext cx="3107531" cy="1225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 descr="Screen Shot 2013-04-10 at 2.22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3004" y="858081"/>
            <a:ext cx="4113796" cy="14867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6" descr="Screen Shot 2013-04-10 at 2.34.44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02" y="858081"/>
            <a:ext cx="3134321" cy="19689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" descr="Screen Shot 2013-04-12 at 3.38.21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220" y="2665183"/>
            <a:ext cx="2815364" cy="15897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838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788704"/>
            <a:ext cx="8331329" cy="282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500" dirty="0" smtClean="0"/>
              <a:t>Authentication </a:t>
            </a:r>
            <a:r>
              <a:rPr lang="en-US" sz="1500" dirty="0"/>
              <a:t>Cheat </a:t>
            </a:r>
            <a:r>
              <a:rPr lang="en-US" sz="1500" dirty="0" smtClean="0"/>
              <a:t>Sheet</a:t>
            </a:r>
          </a:p>
          <a:p>
            <a:pPr lvl="0">
              <a:spcBef>
                <a:spcPct val="20000"/>
              </a:spcBef>
            </a:pPr>
            <a:r>
              <a:rPr lang="en-US" sz="1100" i="1" u="sng" dirty="0">
                <a:solidFill>
                  <a:prstClr val="white">
                    <a:lumMod val="50000"/>
                  </a:prstClr>
                </a:solidFill>
                <a:latin typeface="Arial" charset="0"/>
                <a:cs typeface="Arial" charset="0"/>
              </a:rPr>
              <a:t>https://www.owasp.org/index.php/Authentication_Cheat_Sheet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500" dirty="0" smtClean="0"/>
              <a:t>Password </a:t>
            </a:r>
            <a:r>
              <a:rPr lang="en-US" sz="1500" dirty="0"/>
              <a:t>Storage Cheat </a:t>
            </a:r>
            <a:r>
              <a:rPr lang="en-US" sz="1500" dirty="0" smtClean="0"/>
              <a:t>Sheet</a:t>
            </a:r>
          </a:p>
          <a:p>
            <a:pPr>
              <a:spcBef>
                <a:spcPct val="20000"/>
              </a:spcBef>
            </a:pPr>
            <a:r>
              <a:rPr lang="en-US" sz="1100" i="1" u="sng" dirty="0">
                <a:solidFill>
                  <a:prstClr val="white">
                    <a:lumMod val="50000"/>
                  </a:prstClr>
                </a:solidFill>
                <a:latin typeface="Arial" charset="0"/>
                <a:cs typeface="Arial" charset="0"/>
              </a:rPr>
              <a:t>https://www.owasp.org/index.php/Password_Storage_Cheat_Sheet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500" dirty="0"/>
              <a:t>Forgot Password Cheat </a:t>
            </a:r>
            <a:r>
              <a:rPr lang="en-US" sz="1500" dirty="0" smtClean="0"/>
              <a:t>Sheet</a:t>
            </a:r>
          </a:p>
          <a:p>
            <a:pPr>
              <a:spcBef>
                <a:spcPts val="600"/>
              </a:spcBef>
            </a:pPr>
            <a:r>
              <a:rPr lang="en-US" sz="1100" i="1" u="sng" dirty="0">
                <a:solidFill>
                  <a:prstClr val="white">
                    <a:lumMod val="50000"/>
                  </a:prstClr>
                </a:solidFill>
                <a:latin typeface="Arial" charset="0"/>
                <a:cs typeface="Arial" charset="0"/>
              </a:rPr>
              <a:t>https://www.owasp.org/index.php/Forgot_Password_Cheat_Sheet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500" dirty="0"/>
              <a:t>Session Management Cheat </a:t>
            </a:r>
            <a:r>
              <a:rPr lang="en-US" sz="1500" dirty="0" smtClean="0"/>
              <a:t>Sheet</a:t>
            </a:r>
          </a:p>
          <a:p>
            <a:pPr>
              <a:spcBef>
                <a:spcPts val="600"/>
              </a:spcBef>
            </a:pPr>
            <a:r>
              <a:rPr lang="en-US" sz="1100" i="1" u="sng" dirty="0">
                <a:solidFill>
                  <a:prstClr val="white">
                    <a:lumMod val="50000"/>
                  </a:prstClr>
                </a:solidFill>
                <a:latin typeface="Arial" charset="0"/>
                <a:cs typeface="Arial" charset="0"/>
              </a:rPr>
              <a:t>https://www.owasp.org/index.php/Session_Management_Cheat_Sheet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500" dirty="0"/>
              <a:t>ASVS </a:t>
            </a:r>
            <a:r>
              <a:rPr lang="en-US" sz="1500" dirty="0" err="1"/>
              <a:t>AuthN</a:t>
            </a:r>
            <a:r>
              <a:rPr lang="en-US" sz="1500" dirty="0"/>
              <a:t> and Session Requirements</a:t>
            </a:r>
          </a:p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500" dirty="0" smtClean="0"/>
              <a:t>Obviously</a:t>
            </a:r>
            <a:r>
              <a:rPr lang="en-US" sz="1500" dirty="0"/>
              <a:t>, Identity is a BIG </a:t>
            </a:r>
            <a:r>
              <a:rPr lang="en-US" sz="1500" dirty="0" smtClean="0"/>
              <a:t>topic !</a:t>
            </a:r>
            <a:endParaRPr lang="en-US" sz="1500" dirty="0"/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Other </a:t>
            </a:r>
            <a:r>
              <a:rPr lang="en-US" dirty="0" err="1" smtClean="0"/>
              <a:t>ressources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14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671631289"/>
              </p:ext>
            </p:extLst>
          </p:nvPr>
        </p:nvGraphicFramePr>
        <p:xfrm>
          <a:off x="971600" y="579398"/>
          <a:ext cx="7056784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fr-FR" dirty="0" err="1"/>
              <a:t>Risks</a:t>
            </a:r>
            <a:r>
              <a:rPr lang="fr-FR" dirty="0"/>
              <a:t> </a:t>
            </a:r>
            <a:r>
              <a:rPr lang="fr-FR" dirty="0" err="1" smtClean="0"/>
              <a:t>Addressed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829492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3125"/>
            <a:ext cx="8229600" cy="857250"/>
          </a:xfrm>
        </p:spPr>
        <p:txBody>
          <a:bodyPr/>
          <a:lstStyle/>
          <a:p>
            <a:pPr algn="ctr"/>
            <a:r>
              <a:rPr lang="en-US" b="1" dirty="0" smtClean="0"/>
              <a:t>C6: </a:t>
            </a:r>
            <a:r>
              <a:rPr lang="en-US" dirty="0" smtClean="0"/>
              <a:t>Implement </a:t>
            </a:r>
            <a:r>
              <a:rPr lang="en-US" dirty="0"/>
              <a:t>Appropriate Access Controls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2459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3125"/>
            <a:ext cx="8229600" cy="857250"/>
          </a:xfrm>
        </p:spPr>
        <p:txBody>
          <a:bodyPr/>
          <a:lstStyle/>
          <a:p>
            <a:pPr algn="ctr"/>
            <a:r>
              <a:rPr lang="en-US" b="1" dirty="0" smtClean="0"/>
              <a:t>C1: </a:t>
            </a:r>
            <a:r>
              <a:rPr lang="en-US" dirty="0" smtClean="0"/>
              <a:t>Verify For Security Early And Often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3520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925" y="528320"/>
            <a:ext cx="3236150" cy="34366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85611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1189298"/>
            <a:ext cx="8331329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Blip>
                <a:blip r:embed="rId2"/>
              </a:buBlip>
            </a:pPr>
            <a:r>
              <a:rPr lang="en-US" sz="1400" dirty="0"/>
              <a:t>Hard-coded role checks in application code</a:t>
            </a:r>
          </a:p>
          <a:p>
            <a:pPr marL="342900" indent="-342900">
              <a:spcBef>
                <a:spcPts val="1200"/>
              </a:spcBef>
              <a:buBlip>
                <a:blip r:embed="rId2"/>
              </a:buBlip>
            </a:pPr>
            <a:r>
              <a:rPr lang="en-US" sz="1400" dirty="0"/>
              <a:t>Lack of centralized access control logic</a:t>
            </a:r>
          </a:p>
          <a:p>
            <a:pPr marL="342900" indent="-342900">
              <a:spcBef>
                <a:spcPts val="1200"/>
              </a:spcBef>
              <a:buBlip>
                <a:blip r:embed="rId2"/>
              </a:buBlip>
            </a:pPr>
            <a:r>
              <a:rPr lang="en-US" sz="1400" dirty="0"/>
              <a:t>Untrusted data driving access control decisions</a:t>
            </a:r>
          </a:p>
          <a:p>
            <a:pPr marL="342900" indent="-342900">
              <a:spcBef>
                <a:spcPts val="1200"/>
              </a:spcBef>
              <a:buBlip>
                <a:blip r:embed="rId2"/>
              </a:buBlip>
            </a:pPr>
            <a:r>
              <a:rPr lang="en-US" sz="1400" dirty="0"/>
              <a:t>Access control that is “open by default”</a:t>
            </a:r>
          </a:p>
          <a:p>
            <a:pPr marL="342900" indent="-342900">
              <a:spcBef>
                <a:spcPts val="1200"/>
              </a:spcBef>
              <a:buBlip>
                <a:blip r:embed="rId2"/>
              </a:buBlip>
            </a:pPr>
            <a:r>
              <a:rPr lang="en-US" sz="1400" dirty="0"/>
              <a:t>Lack of addressing horizontal access control in a standardized way (if at all)</a:t>
            </a:r>
          </a:p>
          <a:p>
            <a:pPr marL="342900" indent="-342900">
              <a:spcBef>
                <a:spcPts val="1200"/>
              </a:spcBef>
              <a:buBlip>
                <a:blip r:embed="rId2"/>
              </a:buBlip>
            </a:pPr>
            <a:r>
              <a:rPr lang="en-US" sz="1400" dirty="0"/>
              <a:t>Access control logic that needs to be manually added to every endpoint in code</a:t>
            </a:r>
          </a:p>
          <a:p>
            <a:pPr marL="342900" indent="-342900">
              <a:spcBef>
                <a:spcPts val="1200"/>
              </a:spcBef>
              <a:buBlip>
                <a:blip r:embed="rId2"/>
              </a:buBlip>
            </a:pPr>
            <a:r>
              <a:rPr lang="en-US" sz="1400" dirty="0"/>
              <a:t>Access Control that is “sticky” per session</a:t>
            </a:r>
          </a:p>
          <a:p>
            <a:pPr marL="342900" indent="-342900">
              <a:spcBef>
                <a:spcPts val="1200"/>
              </a:spcBef>
              <a:buBlip>
                <a:blip r:embed="rId2"/>
              </a:buBlip>
            </a:pPr>
            <a:r>
              <a:rPr lang="en-US" sz="1400" dirty="0"/>
              <a:t>Access Control that requires per-user policy</a:t>
            </a: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Access Control Anti-Patterns</a:t>
            </a:r>
          </a:p>
        </p:txBody>
      </p:sp>
    </p:spTree>
    <p:extLst>
      <p:ext uri="{BB962C8B-B14F-4D97-AF65-F5344CB8AC3E}">
        <p14:creationId xmlns:p14="http://schemas.microsoft.com/office/powerpoint/2010/main" val="345073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457200" y="1191434"/>
            <a:ext cx="2592288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6700" defTabSz="914400" fontAlgn="ctr">
              <a:spcBef>
                <a:spcPts val="600"/>
              </a:spcBef>
              <a:spcAft>
                <a:spcPts val="600"/>
              </a:spcAft>
              <a:buClr>
                <a:srgbClr val="FF0000"/>
              </a:buClr>
              <a:buSzPct val="120000"/>
              <a:buFont typeface="Wingdings" panose="05000000000000000000" pitchFamily="2" charset="2"/>
              <a:buChar char="ý"/>
            </a:pPr>
            <a:r>
              <a:rPr lang="fr-FR" sz="1400" b="1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Hard-</a:t>
            </a:r>
            <a:r>
              <a:rPr lang="fr-FR" sz="1400" b="1" dirty="0" err="1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coded</a:t>
            </a:r>
            <a:r>
              <a:rPr lang="fr-FR" sz="1400" b="1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fr-FR" sz="1400" b="1" dirty="0" err="1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role</a:t>
            </a:r>
            <a:r>
              <a:rPr lang="fr-FR" sz="1400" b="1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fr-FR" sz="1400" b="1" dirty="0" err="1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checks</a:t>
            </a:r>
            <a:r>
              <a:rPr lang="fr-FR" sz="1400" b="1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 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7200" y="2382223"/>
            <a:ext cx="2592288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en-US" sz="1400" b="1" dirty="0">
                <a:solidFill>
                  <a:prstClr val="black"/>
                </a:solidFill>
                <a:cs typeface="Arial" panose="020B0604020202020204" pitchFamily="34" charset="0"/>
              </a:rPr>
              <a:t>RBAC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RBAC (Role based access control)</a:t>
            </a: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457200" y="1607435"/>
            <a:ext cx="8229600" cy="55399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000" b="1" dirty="0">
                <a:latin typeface="Courier New" charset="0"/>
                <a:cs typeface="Courier New" charset="0"/>
              </a:rPr>
              <a:t> (</a:t>
            </a:r>
            <a:r>
              <a:rPr lang="en-US" sz="1000" b="1" dirty="0" err="1">
                <a:latin typeface="Courier New" charset="0"/>
                <a:cs typeface="Courier New" charset="0"/>
              </a:rPr>
              <a:t>user.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hasRole</a:t>
            </a:r>
            <a:r>
              <a:rPr lang="en-US" sz="1000" b="1" dirty="0">
                <a:latin typeface="Courier New" charset="0"/>
                <a:cs typeface="Courier New" charset="0"/>
              </a:rPr>
              <a:t>("ADMIN")) || (</a:t>
            </a:r>
            <a:r>
              <a:rPr lang="en-US" sz="1000" b="1" dirty="0" err="1">
                <a:latin typeface="Courier New" charset="0"/>
                <a:cs typeface="Courier New" charset="0"/>
              </a:rPr>
              <a:t>user.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hasRole</a:t>
            </a:r>
            <a:r>
              <a:rPr lang="en-US" sz="1000" b="1" dirty="0">
                <a:latin typeface="Courier New" charset="0"/>
                <a:cs typeface="Courier New" charset="0"/>
              </a:rPr>
              <a:t>("MANAGER")) {</a:t>
            </a:r>
          </a:p>
          <a:p>
            <a:r>
              <a:rPr lang="en-US" sz="1000" b="1" dirty="0" err="1">
                <a:latin typeface="Courier New" charset="0"/>
                <a:cs typeface="Courier New" charset="0"/>
              </a:rPr>
              <a:t>deleteAccount</a:t>
            </a:r>
            <a:r>
              <a:rPr lang="en-US" sz="1000" b="1" dirty="0">
                <a:latin typeface="Courier New" charset="0"/>
                <a:cs typeface="Courier New" charset="0"/>
              </a:rPr>
              <a:t>();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}</a:t>
            </a: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457200" y="2765675"/>
            <a:ext cx="8229600" cy="55399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000" b="1" dirty="0">
                <a:latin typeface="Courier New" charset="0"/>
                <a:cs typeface="Courier New" charset="0"/>
              </a:rPr>
              <a:t> (</a:t>
            </a:r>
            <a:r>
              <a:rPr lang="en-US" sz="1000" b="1" dirty="0" err="1">
                <a:latin typeface="Courier New" charset="0"/>
                <a:cs typeface="Courier New" charset="0"/>
              </a:rPr>
              <a:t>user.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hasAccess</a:t>
            </a:r>
            <a:r>
              <a:rPr lang="en-US" sz="1000" b="1" dirty="0">
                <a:latin typeface="Courier New" charset="0"/>
                <a:cs typeface="Courier New" charset="0"/>
              </a:rPr>
              <a:t>("DELETE_ACCOUNT")) {</a:t>
            </a:r>
          </a:p>
          <a:p>
            <a:r>
              <a:rPr lang="en-US" sz="1000" b="1" dirty="0" err="1">
                <a:latin typeface="Courier New" charset="0"/>
                <a:cs typeface="Courier New" charset="0"/>
              </a:rPr>
              <a:t>deleteAccount</a:t>
            </a:r>
            <a:r>
              <a:rPr lang="en-US" sz="1000" b="1" dirty="0">
                <a:latin typeface="Courier New" charset="0"/>
                <a:cs typeface="Courier New" charset="0"/>
              </a:rPr>
              <a:t>();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705260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ASP.NET </a:t>
            </a:r>
            <a:r>
              <a:rPr lang="en-US" dirty="0"/>
              <a:t>Roles </a:t>
            </a:r>
            <a:r>
              <a:rPr lang="en-US" dirty="0" smtClean="0"/>
              <a:t>vs Claims Authorization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658100" y="4767264"/>
            <a:ext cx="342900" cy="273844"/>
          </a:xfrm>
          <a:prstGeom prst="rect">
            <a:avLst/>
          </a:prstGeom>
        </p:spPr>
        <p:txBody>
          <a:bodyPr/>
          <a:lstStyle/>
          <a:p>
            <a:fld id="{9B76E54B-5BBA-9541-9CDA-30D09F65C9FC}" type="slidenum">
              <a:rPr lang="en-US" smtClean="0"/>
              <a:t>53</a:t>
            </a:fld>
            <a:endParaRPr 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45703" y="1564921"/>
            <a:ext cx="8229600" cy="105413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450"/>
              </a:spcBef>
            </a:pPr>
            <a:r>
              <a:rPr lang="en-US" sz="1000" b="1" dirty="0" smtClean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Authorize(Roles = "Jedi", "</a:t>
            </a:r>
            <a:r>
              <a:rPr lang="en-US" sz="1000" b="1" dirty="0" err="1">
                <a:latin typeface="Courier New" charset="0"/>
                <a:ea typeface="Courier New" charset="0"/>
                <a:cs typeface="Courier New" charset="0"/>
              </a:rPr>
              <a:t>Sith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")] </a:t>
            </a:r>
          </a:p>
          <a:p>
            <a:pPr>
              <a:spcBef>
                <a:spcPts val="450"/>
              </a:spcBef>
            </a:pPr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b="1" dirty="0" err="1">
                <a:latin typeface="Courier New" charset="0"/>
                <a:ea typeface="Courier New" charset="0"/>
                <a:cs typeface="Courier New" charset="0"/>
              </a:rPr>
              <a:t>ActionResult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b="1" dirty="0" err="1">
                <a:latin typeface="Courier New" charset="0"/>
                <a:ea typeface="Courier New" charset="0"/>
                <a:cs typeface="Courier New" charset="0"/>
              </a:rPr>
              <a:t>WieldLightsaber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() { </a:t>
            </a:r>
          </a:p>
          <a:p>
            <a:pPr>
              <a:spcBef>
                <a:spcPts val="450"/>
              </a:spcBef>
            </a:pP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	return View(); </a:t>
            </a:r>
          </a:p>
          <a:p>
            <a:pPr>
              <a:spcBef>
                <a:spcPts val="450"/>
              </a:spcBef>
            </a:pP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endParaRPr lang="en-US" sz="1000" b="1" dirty="0">
              <a:latin typeface="Courier New" charset="0"/>
              <a:cs typeface="Courier New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45703" y="1207245"/>
            <a:ext cx="2734574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</a:pPr>
            <a:r>
              <a:rPr lang="fr-FR" sz="1400" b="1" dirty="0" err="1" smtClean="0">
                <a:solidFill>
                  <a:prstClr val="black"/>
                </a:solidFill>
                <a:cs typeface="Arial" panose="020B0604020202020204" pitchFamily="34" charset="0"/>
              </a:rPr>
              <a:t>Role</a:t>
            </a:r>
            <a:r>
              <a:rPr lang="fr-FR" sz="1400" b="1" dirty="0" smtClean="0">
                <a:solidFill>
                  <a:prstClr val="black"/>
                </a:solidFill>
                <a:cs typeface="Arial" panose="020B0604020202020204" pitchFamily="34" charset="0"/>
              </a:rPr>
              <a:t> </a:t>
            </a:r>
            <a:r>
              <a:rPr lang="fr-FR" sz="1400" b="1" dirty="0" err="1" smtClean="0">
                <a:solidFill>
                  <a:prstClr val="black"/>
                </a:solidFill>
                <a:cs typeface="Arial" panose="020B0604020202020204" pitchFamily="34" charset="0"/>
              </a:rPr>
              <a:t>Based</a:t>
            </a:r>
            <a:r>
              <a:rPr lang="fr-FR" sz="1400" b="1" dirty="0" smtClean="0">
                <a:solidFill>
                  <a:prstClr val="black"/>
                </a:solidFill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prstClr val="black"/>
                </a:solidFill>
                <a:cs typeface="Arial" panose="020B0604020202020204" pitchFamily="34" charset="0"/>
              </a:rPr>
              <a:t>Authorization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445703" y="3134032"/>
            <a:ext cx="8229600" cy="111825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450"/>
              </a:spcBef>
            </a:pP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sz="1000" b="1" dirty="0" err="1">
                <a:latin typeface="Courier New" charset="0"/>
                <a:ea typeface="Courier New" charset="0"/>
                <a:cs typeface="Courier New" charset="0"/>
              </a:rPr>
              <a:t>ClaimAuthorize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(Permission="</a:t>
            </a:r>
            <a:r>
              <a:rPr lang="en-US" sz="1000" b="1" dirty="0" err="1">
                <a:latin typeface="Courier New" charset="0"/>
                <a:ea typeface="Courier New" charset="0"/>
                <a:cs typeface="Courier New" charset="0"/>
              </a:rPr>
              <a:t>CanWieldLightsaber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")] </a:t>
            </a:r>
          </a:p>
          <a:p>
            <a:pPr>
              <a:spcBef>
                <a:spcPts val="450"/>
              </a:spcBef>
            </a:pPr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b="1" dirty="0" err="1">
                <a:latin typeface="Courier New" charset="0"/>
                <a:ea typeface="Courier New" charset="0"/>
                <a:cs typeface="Courier New" charset="0"/>
              </a:rPr>
              <a:t>ActionResult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b="1" dirty="0" err="1">
                <a:latin typeface="Courier New" charset="0"/>
                <a:ea typeface="Courier New" charset="0"/>
                <a:cs typeface="Courier New" charset="0"/>
              </a:rPr>
              <a:t>WieldLightsaber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</a:p>
          <a:p>
            <a:pPr>
              <a:spcBef>
                <a:spcPts val="450"/>
              </a:spcBef>
            </a:pP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{ </a:t>
            </a:r>
          </a:p>
          <a:p>
            <a:pPr>
              <a:spcBef>
                <a:spcPts val="450"/>
              </a:spcBef>
            </a:pP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	return View(); </a:t>
            </a:r>
          </a:p>
          <a:p>
            <a:pPr>
              <a:spcBef>
                <a:spcPts val="450"/>
              </a:spcBef>
            </a:pPr>
            <a:r>
              <a:rPr lang="en-US" sz="10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45703" y="2800257"/>
            <a:ext cx="2734574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</a:pPr>
            <a:r>
              <a:rPr lang="fr-FR" sz="1400" b="1" dirty="0" smtClean="0">
                <a:solidFill>
                  <a:prstClr val="black"/>
                </a:solidFill>
                <a:cs typeface="Arial" panose="020B0604020202020204" pitchFamily="34" charset="0"/>
              </a:rPr>
              <a:t>Claim </a:t>
            </a:r>
            <a:r>
              <a:rPr lang="fr-FR" sz="1400" b="1" dirty="0" err="1" smtClean="0">
                <a:solidFill>
                  <a:prstClr val="black"/>
                </a:solidFill>
                <a:cs typeface="Arial" panose="020B0604020202020204" pitchFamily="34" charset="0"/>
              </a:rPr>
              <a:t>Based</a:t>
            </a:r>
            <a:r>
              <a:rPr lang="fr-FR" sz="1400" b="1" dirty="0" smtClean="0">
                <a:solidFill>
                  <a:prstClr val="black"/>
                </a:solidFill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prstClr val="black"/>
                </a:solidFill>
                <a:cs typeface="Arial" panose="020B0604020202020204" pitchFamily="34" charset="0"/>
              </a:rPr>
              <a:t>Authorization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584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Apache </a:t>
            </a:r>
            <a:r>
              <a:rPr lang="en-US" dirty="0" err="1" smtClean="0"/>
              <a:t>Shiro</a:t>
            </a:r>
            <a:r>
              <a:rPr lang="en-US" dirty="0" smtClean="0"/>
              <a:t> Permission Based Access Control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http://shiro.apache.org/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57200" y="1207245"/>
            <a:ext cx="8229601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Check if </a:t>
            </a:r>
            <a:r>
              <a:rPr lang="en-US" sz="1400" b="1" dirty="0">
                <a:solidFill>
                  <a:prstClr val="black"/>
                </a:solidFill>
                <a:cs typeface="Arial" panose="020B0604020202020204" pitchFamily="34" charset="0"/>
              </a:rPr>
              <a:t>the current use have specific role or not: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457200" y="1639293"/>
            <a:ext cx="8229600" cy="86177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000" b="1" dirty="0">
                <a:latin typeface="Courier New" charset="0"/>
                <a:cs typeface="Courier New" charset="0"/>
              </a:rPr>
              <a:t> ( </a:t>
            </a:r>
            <a:r>
              <a:rPr lang="en-US" sz="1000" b="1" dirty="0" err="1">
                <a:latin typeface="Courier New" charset="0"/>
                <a:cs typeface="Courier New" charset="0"/>
              </a:rPr>
              <a:t>currentUser.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hasRole</a:t>
            </a:r>
            <a:r>
              <a:rPr lang="en-US" sz="1000" b="1" dirty="0">
                <a:latin typeface="Courier New" charset="0"/>
                <a:cs typeface="Courier New" charset="0"/>
              </a:rPr>
              <a:t>( "</a:t>
            </a:r>
            <a:r>
              <a:rPr lang="en-US" sz="1000" b="1" dirty="0" err="1">
                <a:latin typeface="Courier New" charset="0"/>
                <a:cs typeface="Courier New" charset="0"/>
              </a:rPr>
              <a:t>schwartz</a:t>
            </a:r>
            <a:r>
              <a:rPr lang="en-US" sz="1000" b="1" dirty="0">
                <a:latin typeface="Courier New" charset="0"/>
                <a:cs typeface="Courier New" charset="0"/>
              </a:rPr>
              <a:t>" ) ) {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    log.</a:t>
            </a:r>
            <a:r>
              <a:rPr lang="en-US" sz="1000" b="1" dirty="0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000" b="1" dirty="0">
                <a:latin typeface="Courier New" charset="0"/>
                <a:cs typeface="Courier New" charset="0"/>
              </a:rPr>
              <a:t>("May the Schwartz be with you!" );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} </a:t>
            </a:r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000" b="1" dirty="0">
                <a:latin typeface="Courier New" charset="0"/>
                <a:cs typeface="Courier New" charset="0"/>
              </a:rPr>
              <a:t> {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    log.</a:t>
            </a:r>
            <a:r>
              <a:rPr lang="en-US" sz="1000" b="1" dirty="0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000" b="1" dirty="0">
                <a:latin typeface="Courier New" charset="0"/>
                <a:cs typeface="Courier New" charset="0"/>
              </a:rPr>
              <a:t>( "Hello, mere mortal." );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}</a:t>
            </a:r>
          </a:p>
        </p:txBody>
      </p:sp>
      <p:pic>
        <p:nvPicPr>
          <p:cNvPr id="13" name="Picture 2" descr="C:\Users\dell\Documents\_PROCEDURES\_DEV_SEC\SHIRO_APACHE_SECURITY-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626" y="190408"/>
            <a:ext cx="1584176" cy="62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04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http://shiro.apache.org/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57200" y="1214658"/>
            <a:ext cx="8229601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Check if </a:t>
            </a:r>
            <a:r>
              <a:rPr lang="en-US" sz="1400" b="1" dirty="0">
                <a:solidFill>
                  <a:prstClr val="black"/>
                </a:solidFill>
                <a:cs typeface="Arial" panose="020B0604020202020204" pitchFamily="34" charset="0"/>
              </a:rPr>
              <a:t>the current user have a permission to act on a certain type of entity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457201" y="1654119"/>
            <a:ext cx="8229600" cy="86177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sz="1000" b="1" dirty="0">
                <a:latin typeface="Courier New" charset="0"/>
                <a:cs typeface="Courier New" charset="0"/>
              </a:rPr>
              <a:t>( </a:t>
            </a:r>
            <a:r>
              <a:rPr lang="en-US" sz="1000" b="1" dirty="0" err="1">
                <a:latin typeface="Courier New" charset="0"/>
                <a:cs typeface="Courier New" charset="0"/>
              </a:rPr>
              <a:t>currentUser.isPermitted</a:t>
            </a:r>
            <a:r>
              <a:rPr lang="en-US" sz="1000" b="1" dirty="0">
                <a:latin typeface="Courier New" charset="0"/>
                <a:cs typeface="Courier New" charset="0"/>
              </a:rPr>
              <a:t>( "</a:t>
            </a:r>
            <a:r>
              <a:rPr lang="en-US" sz="1000" b="1" dirty="0" err="1">
                <a:latin typeface="Courier New" charset="0"/>
                <a:cs typeface="Courier New" charset="0"/>
              </a:rPr>
              <a:t>lightsaber:wield</a:t>
            </a:r>
            <a:r>
              <a:rPr lang="en-US" sz="1000" b="1" dirty="0">
                <a:latin typeface="Courier New" charset="0"/>
                <a:cs typeface="Courier New" charset="0"/>
              </a:rPr>
              <a:t>" ) ) {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    log.</a:t>
            </a:r>
            <a:r>
              <a:rPr lang="en-US" sz="1000" b="1" dirty="0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000" b="1" dirty="0">
                <a:latin typeface="Courier New" charset="0"/>
                <a:cs typeface="Courier New" charset="0"/>
              </a:rPr>
              <a:t>("You may use a </a:t>
            </a:r>
            <a:r>
              <a:rPr lang="en-US" sz="1000" b="1" dirty="0" err="1">
                <a:latin typeface="Courier New" charset="0"/>
                <a:cs typeface="Courier New" charset="0"/>
              </a:rPr>
              <a:t>lightsaber</a:t>
            </a:r>
            <a:r>
              <a:rPr lang="en-US" sz="1000" b="1" dirty="0">
                <a:latin typeface="Courier New" charset="0"/>
                <a:cs typeface="Courier New" charset="0"/>
              </a:rPr>
              <a:t> ring.  Use it wisely.");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} </a:t>
            </a:r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000" b="1" dirty="0">
                <a:latin typeface="Courier New" charset="0"/>
                <a:cs typeface="Courier New" charset="0"/>
              </a:rPr>
              <a:t> {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    log.</a:t>
            </a:r>
            <a:r>
              <a:rPr lang="en-US" sz="1000" b="1" dirty="0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000" b="1" dirty="0">
                <a:latin typeface="Courier New" charset="0"/>
                <a:cs typeface="Courier New" charset="0"/>
              </a:rPr>
              <a:t>("Sorry, </a:t>
            </a:r>
            <a:r>
              <a:rPr lang="en-US" sz="1000" b="1" dirty="0" err="1">
                <a:latin typeface="Courier New" charset="0"/>
                <a:cs typeface="Courier New" charset="0"/>
              </a:rPr>
              <a:t>lightsaber</a:t>
            </a:r>
            <a:r>
              <a:rPr lang="en-US" sz="1000" b="1" dirty="0">
                <a:latin typeface="Courier New" charset="0"/>
                <a:cs typeface="Courier New" charset="0"/>
              </a:rPr>
              <a:t> rings are for </a:t>
            </a:r>
            <a:r>
              <a:rPr lang="en-US" sz="1000" b="1" dirty="0" err="1">
                <a:latin typeface="Courier New" charset="0"/>
                <a:cs typeface="Courier New" charset="0"/>
              </a:rPr>
              <a:t>schwartz</a:t>
            </a:r>
            <a:r>
              <a:rPr lang="en-US" sz="1000" b="1" dirty="0">
                <a:latin typeface="Courier New" charset="0"/>
                <a:cs typeface="Courier New" charset="0"/>
              </a:rPr>
              <a:t> masters only.");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}</a:t>
            </a:r>
          </a:p>
        </p:txBody>
      </p:sp>
      <p:pic>
        <p:nvPicPr>
          <p:cNvPr id="9" name="Picture 2" descr="C:\Users\dell\Documents\_PROCEDURES\_DEV_SEC\SHIRO_APACHE_SECURITY-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626" y="190408"/>
            <a:ext cx="1584176" cy="62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Apache </a:t>
            </a:r>
            <a:r>
              <a:rPr lang="en-US" dirty="0" err="1" smtClean="0"/>
              <a:t>Shiro</a:t>
            </a:r>
            <a:r>
              <a:rPr lang="en-US" dirty="0" smtClean="0"/>
              <a:t> Permission Based Access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51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http://shiro.apache.org/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57200" y="1204507"/>
            <a:ext cx="8229601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Check if </a:t>
            </a:r>
            <a:r>
              <a:rPr lang="en-US" sz="1400" b="1" dirty="0">
                <a:solidFill>
                  <a:prstClr val="black"/>
                </a:solidFill>
                <a:cs typeface="Arial" panose="020B0604020202020204" pitchFamily="34" charset="0"/>
              </a:rPr>
              <a:t>the current user have access to a specific instance of a type : instance-level permission check</a:t>
            </a:r>
            <a:endParaRPr lang="fr-FR" sz="1400" b="1" dirty="0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457201" y="1633817"/>
            <a:ext cx="8229600" cy="10156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sz="1000" b="1" dirty="0">
                <a:latin typeface="Courier New" charset="0"/>
                <a:cs typeface="Courier New" charset="0"/>
              </a:rPr>
              <a:t>( </a:t>
            </a:r>
            <a:r>
              <a:rPr lang="en-US" sz="1000" b="1" dirty="0" err="1">
                <a:latin typeface="Courier New" charset="0"/>
                <a:cs typeface="Courier New" charset="0"/>
              </a:rPr>
              <a:t>currentUser.isPermitted</a:t>
            </a:r>
            <a:r>
              <a:rPr lang="en-US" sz="1000" b="1" dirty="0">
                <a:latin typeface="Courier New" charset="0"/>
                <a:cs typeface="Courier New" charset="0"/>
              </a:rPr>
              <a:t>( "winnebago:drive:eagle5" ) ) {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    log.</a:t>
            </a:r>
            <a:r>
              <a:rPr lang="en-US" sz="1000" b="1" dirty="0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000" b="1" dirty="0">
                <a:latin typeface="Courier New" charset="0"/>
                <a:cs typeface="Courier New" charset="0"/>
              </a:rPr>
              <a:t>("You are permitted to 'drive' the '</a:t>
            </a:r>
            <a:r>
              <a:rPr lang="en-US" sz="1000" b="1" dirty="0" err="1">
                <a:latin typeface="Courier New" charset="0"/>
                <a:cs typeface="Courier New" charset="0"/>
              </a:rPr>
              <a:t>winnebago</a:t>
            </a:r>
            <a:r>
              <a:rPr lang="en-US" sz="1000" b="1" dirty="0">
                <a:latin typeface="Courier New" charset="0"/>
                <a:cs typeface="Courier New" charset="0"/>
              </a:rPr>
              <a:t>' with license plate (id) 'eagle5'.  " +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                "Here are the keys - have fun!");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}</a:t>
            </a:r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else </a:t>
            </a:r>
            <a:r>
              <a:rPr lang="en-US" sz="1000" b="1" dirty="0">
                <a:latin typeface="Courier New" charset="0"/>
                <a:cs typeface="Courier New" charset="0"/>
              </a:rPr>
              <a:t>{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    log.</a:t>
            </a:r>
            <a:r>
              <a:rPr lang="en-US" sz="1000" b="1" dirty="0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000" b="1" dirty="0">
                <a:latin typeface="Courier New" charset="0"/>
                <a:cs typeface="Courier New" charset="0"/>
              </a:rPr>
              <a:t>("Sorry, you aren't allowed to drive the 'eagle5' </a:t>
            </a:r>
            <a:r>
              <a:rPr lang="en-US" sz="1000" b="1" dirty="0" err="1">
                <a:latin typeface="Courier New" charset="0"/>
                <a:cs typeface="Courier New" charset="0"/>
              </a:rPr>
              <a:t>winnebago</a:t>
            </a:r>
            <a:r>
              <a:rPr lang="en-US" sz="1000" b="1" dirty="0">
                <a:latin typeface="Courier New" charset="0"/>
                <a:cs typeface="Courier New" charset="0"/>
              </a:rPr>
              <a:t>!");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}</a:t>
            </a:r>
          </a:p>
        </p:txBody>
      </p:sp>
      <p:pic>
        <p:nvPicPr>
          <p:cNvPr id="9" name="Picture 2" descr="C:\Users\dell\Documents\_PROCEDURES\_DEV_SEC\SHIRO_APACHE_SECURITY-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626" y="190408"/>
            <a:ext cx="1584176" cy="62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Apache </a:t>
            </a:r>
            <a:r>
              <a:rPr lang="en-US" dirty="0" err="1" smtClean="0"/>
              <a:t>Shiro</a:t>
            </a:r>
            <a:r>
              <a:rPr lang="en-US" dirty="0" smtClean="0"/>
              <a:t> Permission Based Access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029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379284764"/>
              </p:ext>
            </p:extLst>
          </p:nvPr>
        </p:nvGraphicFramePr>
        <p:xfrm>
          <a:off x="971600" y="579398"/>
          <a:ext cx="7056784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fr-FR" dirty="0" err="1"/>
              <a:t>Risks</a:t>
            </a:r>
            <a:r>
              <a:rPr lang="fr-FR" dirty="0"/>
              <a:t> </a:t>
            </a:r>
            <a:r>
              <a:rPr lang="fr-FR" dirty="0" err="1" smtClean="0"/>
              <a:t>Addressed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687704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3125"/>
            <a:ext cx="8229600" cy="857250"/>
          </a:xfrm>
        </p:spPr>
        <p:txBody>
          <a:bodyPr/>
          <a:lstStyle/>
          <a:p>
            <a:pPr algn="ctr"/>
            <a:r>
              <a:rPr lang="en-US" b="1" dirty="0" smtClean="0"/>
              <a:t>C7:</a:t>
            </a:r>
            <a:r>
              <a:rPr lang="en-US" dirty="0" smtClean="0"/>
              <a:t> Protect </a:t>
            </a:r>
            <a:r>
              <a:rPr lang="en-US" dirty="0"/>
              <a:t>Data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4721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971584"/>
            <a:ext cx="8331329" cy="327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500" dirty="0"/>
              <a:t>What benefits do HTTPS provide</a:t>
            </a:r>
            <a:r>
              <a:rPr lang="en-US" sz="1500" dirty="0" smtClean="0"/>
              <a:t>?</a:t>
            </a:r>
          </a:p>
          <a:p>
            <a:pPr>
              <a:spcBef>
                <a:spcPts val="600"/>
              </a:spcBef>
            </a:pPr>
            <a:endParaRPr lang="en-US" sz="1500" dirty="0"/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500" dirty="0" smtClean="0"/>
              <a:t>Confidentiality</a:t>
            </a:r>
            <a:r>
              <a:rPr lang="en-US" sz="1500" dirty="0"/>
              <a:t>: Spy cannot view your data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500" dirty="0"/>
              <a:t>Integrity: Spy cannot change your data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500" dirty="0"/>
              <a:t>Authenticity: Server you are visiting is the right </a:t>
            </a:r>
            <a:r>
              <a:rPr lang="en-US" sz="1500" dirty="0" smtClean="0"/>
              <a:t>one</a:t>
            </a:r>
          </a:p>
          <a:p>
            <a:pPr marL="800100" lvl="1" indent="-342900">
              <a:spcBef>
                <a:spcPts val="600"/>
              </a:spcBef>
              <a:buBlip>
                <a:blip r:embed="rId2"/>
              </a:buBlip>
            </a:pPr>
            <a:r>
              <a:rPr lang="en-US" sz="1500" dirty="0" smtClean="0"/>
              <a:t>High performance !</a:t>
            </a:r>
          </a:p>
          <a:p>
            <a:pPr lvl="1">
              <a:spcBef>
                <a:spcPts val="600"/>
              </a:spcBef>
            </a:pPr>
            <a:endParaRPr lang="en-US" sz="1500" dirty="0"/>
          </a:p>
          <a:p>
            <a:pPr marL="0" lvl="1">
              <a:spcBef>
                <a:spcPts val="600"/>
              </a:spcBef>
            </a:pPr>
            <a:r>
              <a:rPr lang="en-US" sz="1500" dirty="0"/>
              <a:t>HTTPS configuration best practices</a:t>
            </a:r>
          </a:p>
          <a:p>
            <a:pPr>
              <a:spcBef>
                <a:spcPts val="600"/>
              </a:spcBef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https://www.owasp.org/index.php/Transport_Layer_Protection_Cheat_Sheet </a:t>
            </a:r>
          </a:p>
          <a:p>
            <a:pPr>
              <a:spcBef>
                <a:spcPts val="600"/>
              </a:spcBef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https://www.ssllabs.com/projects/best-practices/ </a:t>
            </a:r>
          </a:p>
          <a:p>
            <a:pPr lvl="1">
              <a:spcBef>
                <a:spcPts val="600"/>
              </a:spcBef>
            </a:pPr>
            <a:endParaRPr lang="en-US" sz="1500" dirty="0"/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Encrypting data in </a:t>
            </a:r>
            <a:r>
              <a:rPr lang="en-US" dirty="0" smtClean="0"/>
              <a:t>Transit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59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050" y="436880"/>
            <a:ext cx="3517900" cy="35179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747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9" name="Content Placeholder 1"/>
          <p:cNvSpPr>
            <a:spLocks noGrp="1"/>
          </p:cNvSpPr>
          <p:nvPr>
            <p:ph idx="1"/>
          </p:nvPr>
        </p:nvSpPr>
        <p:spPr>
          <a:xfrm>
            <a:off x="457200" y="982435"/>
            <a:ext cx="6286166" cy="3829050"/>
          </a:xfrm>
        </p:spPr>
        <p:txBody>
          <a:bodyPr>
            <a:noAutofit/>
          </a:bodyPr>
          <a:lstStyle/>
          <a:p>
            <a:pPr marL="400050">
              <a:spcBef>
                <a:spcPts val="1200"/>
              </a:spcBef>
              <a:buBlip>
                <a:blip r:embed="rId3"/>
              </a:buBlip>
              <a:defRPr/>
            </a:pPr>
            <a:r>
              <a:rPr lang="en-US" sz="1400" dirty="0" smtClean="0"/>
              <a:t>HSTS </a:t>
            </a:r>
            <a:r>
              <a:rPr lang="en-US" sz="1400" dirty="0"/>
              <a:t>(Strict Transport </a:t>
            </a:r>
            <a:r>
              <a:rPr lang="en-US" sz="1400" dirty="0" smtClean="0"/>
              <a:t>Security)</a:t>
            </a:r>
          </a:p>
          <a:p>
            <a:pPr marL="0" lvl="1" indent="0">
              <a:spcBef>
                <a:spcPts val="600"/>
              </a:spcBef>
              <a:buNone/>
              <a:defRPr/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http://www.youtube.com/watch?v=zEV3HOuM_Vw</a:t>
            </a:r>
          </a:p>
          <a:p>
            <a:pPr marL="400050">
              <a:spcBef>
                <a:spcPts val="1200"/>
              </a:spcBef>
              <a:buBlip>
                <a:blip r:embed="rId3"/>
              </a:buBlip>
              <a:defRPr/>
            </a:pPr>
            <a:r>
              <a:rPr lang="en-US" sz="1400" dirty="0" smtClean="0"/>
              <a:t>Forward Secrecy</a:t>
            </a:r>
          </a:p>
          <a:p>
            <a:pPr marL="0" lvl="1" indent="0">
              <a:spcBef>
                <a:spcPts val="600"/>
              </a:spcBef>
              <a:buNone/>
              <a:defRPr/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https://whispersystems.org/blog/asynchronous-security/</a:t>
            </a:r>
          </a:p>
          <a:p>
            <a:pPr marL="400050">
              <a:spcBef>
                <a:spcPts val="1200"/>
              </a:spcBef>
              <a:buBlip>
                <a:blip r:embed="rId3"/>
              </a:buBlip>
              <a:defRPr/>
            </a:pPr>
            <a:r>
              <a:rPr lang="en-US" sz="1400" dirty="0" smtClean="0"/>
              <a:t>Certificate </a:t>
            </a:r>
            <a:r>
              <a:rPr lang="en-US" sz="1400" dirty="0"/>
              <a:t>Creation </a:t>
            </a:r>
            <a:r>
              <a:rPr lang="en-US" sz="1400" dirty="0" smtClean="0"/>
              <a:t>Transparency</a:t>
            </a:r>
          </a:p>
          <a:p>
            <a:pPr marL="0" lvl="1" indent="0">
              <a:spcBef>
                <a:spcPts val="600"/>
              </a:spcBef>
              <a:buNone/>
              <a:defRPr/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http://certificate-transparency.org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Certificate Pinning</a:t>
            </a:r>
          </a:p>
          <a:p>
            <a:pPr marL="0" lvl="1" indent="0">
              <a:spcBef>
                <a:spcPts val="600"/>
              </a:spcBef>
              <a:buNone/>
              <a:defRPr/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https://www.owasp.org/index.php/Pinning_Cheat_Sheet </a:t>
            </a:r>
          </a:p>
          <a:p>
            <a:pPr marL="400050">
              <a:spcBef>
                <a:spcPts val="1200"/>
              </a:spcBef>
              <a:buBlip>
                <a:blip r:embed="rId3"/>
              </a:buBlip>
              <a:defRPr/>
            </a:pPr>
            <a:r>
              <a:rPr lang="en-US" sz="1400" dirty="0" smtClean="0"/>
              <a:t>Browser </a:t>
            </a:r>
            <a:r>
              <a:rPr lang="en-US" sz="1400" dirty="0"/>
              <a:t>Certificate Pruning</a:t>
            </a:r>
          </a:p>
          <a:p>
            <a:pPr marL="343223" lvl="1" indent="0">
              <a:buNone/>
              <a:defRPr/>
            </a:pPr>
            <a:endParaRPr lang="en-US" sz="1425" dirty="0"/>
          </a:p>
          <a:p>
            <a:pPr lvl="1">
              <a:defRPr/>
            </a:pPr>
            <a:endParaRPr lang="en-US" sz="1425" dirty="0">
              <a:latin typeface="+mj-lt"/>
            </a:endParaRPr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Encrypting data in </a:t>
            </a:r>
            <a:r>
              <a:rPr lang="en-US" dirty="0" smtClean="0"/>
              <a:t>Transit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62790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Encrypting data in Transit : HSTS (Strict Transport Security)</a:t>
            </a:r>
          </a:p>
        </p:txBody>
      </p:sp>
      <p:sp>
        <p:nvSpPr>
          <p:cNvPr id="7" name="Content Placeholder 1"/>
          <p:cNvSpPr>
            <a:spLocks noGrp="1"/>
          </p:cNvSpPr>
          <p:nvPr>
            <p:ph idx="1"/>
          </p:nvPr>
        </p:nvSpPr>
        <p:spPr>
          <a:xfrm>
            <a:off x="457200" y="982435"/>
            <a:ext cx="8229600" cy="3829050"/>
          </a:xfrm>
        </p:spPr>
        <p:txBody>
          <a:bodyPr>
            <a:noAutofit/>
          </a:bodyPr>
          <a:lstStyle/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Forces browser to only make HTTPS connection to server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Must be initially delivered over a HTTPS </a:t>
            </a:r>
            <a:r>
              <a:rPr lang="en-US" sz="1400" dirty="0" smtClean="0"/>
              <a:t>connection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 smtClean="0"/>
              <a:t>Current </a:t>
            </a:r>
            <a:r>
              <a:rPr lang="en-US" sz="1400" dirty="0"/>
              <a:t>HSTS Chrome preload list </a:t>
            </a: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http://src.chromium.org/viewvc/chrome/trunk/src/net/http/transport_security_state_static.json</a:t>
            </a:r>
          </a:p>
          <a:p>
            <a:pPr marL="400050">
              <a:spcBef>
                <a:spcPts val="1800"/>
              </a:spcBef>
              <a:buBlip>
                <a:blip r:embed="rId3"/>
              </a:buBlip>
              <a:defRPr/>
            </a:pPr>
            <a:r>
              <a:rPr lang="en-US" sz="1400" dirty="0"/>
              <a:t>If you own a site that you would like to see included in the preloaded Chromium HSTS list, start sending the HSTS header and then contact: </a:t>
            </a: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https://hstspreload.appspot.com/</a:t>
            </a:r>
          </a:p>
          <a:p>
            <a:pPr marL="400050">
              <a:spcBef>
                <a:spcPts val="1800"/>
              </a:spcBef>
              <a:buBlip>
                <a:blip r:embed="rId3"/>
              </a:buBlip>
              <a:defRPr/>
            </a:pPr>
            <a:r>
              <a:rPr lang="en-US" sz="1400" dirty="0"/>
              <a:t>A site is included in the Firefox preload list if the following hold: </a:t>
            </a:r>
          </a:p>
          <a:p>
            <a:pPr marL="800100" lvl="1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It is in the Chromium list (with force-https).</a:t>
            </a:r>
          </a:p>
          <a:p>
            <a:pPr marL="800100" lvl="1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It sends an HSTS header.</a:t>
            </a:r>
          </a:p>
          <a:p>
            <a:pPr marL="800100" lvl="1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The max-age sent is at least 10886400 (18 weeks</a:t>
            </a:r>
            <a:r>
              <a:rPr lang="en-US" sz="1400" dirty="0" smtClean="0"/>
              <a:t>).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http://dev.chromium.org/sts</a:t>
            </a:r>
          </a:p>
        </p:txBody>
      </p:sp>
    </p:spTree>
    <p:extLst>
      <p:ext uri="{BB962C8B-B14F-4D97-AF65-F5344CB8AC3E}">
        <p14:creationId xmlns:p14="http://schemas.microsoft.com/office/powerpoint/2010/main" val="422821294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9" name="Content Placeholder 1"/>
          <p:cNvSpPr>
            <a:spLocks noGrp="1"/>
          </p:cNvSpPr>
          <p:nvPr>
            <p:ph idx="1"/>
          </p:nvPr>
        </p:nvSpPr>
        <p:spPr>
          <a:xfrm>
            <a:off x="457200" y="982435"/>
            <a:ext cx="8229600" cy="3829050"/>
          </a:xfrm>
        </p:spPr>
        <p:txBody>
          <a:bodyPr>
            <a:noAutofit/>
          </a:bodyPr>
          <a:lstStyle/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What is </a:t>
            </a:r>
            <a:r>
              <a:rPr lang="en-US" sz="1400" dirty="0" smtClean="0"/>
              <a:t>Pinning </a:t>
            </a:r>
            <a:r>
              <a:rPr lang="en-US" sz="1400" b="1" dirty="0" smtClean="0"/>
              <a:t>?</a:t>
            </a:r>
            <a:endParaRPr lang="en-US" sz="1400" b="1" dirty="0"/>
          </a:p>
          <a:p>
            <a:pPr marL="800100" lvl="1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Pinning is a key continuity scheme </a:t>
            </a:r>
          </a:p>
          <a:p>
            <a:pPr marL="800100" lvl="1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Detect when an imposter with a fake but CA validated certificate attempts to act like the real server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2 Types of pinning</a:t>
            </a:r>
          </a:p>
          <a:p>
            <a:pPr marL="800100" lvl="1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Carry around a copy of the server's public key; </a:t>
            </a:r>
          </a:p>
          <a:p>
            <a:pPr marL="800100" lvl="1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Great if you are distributing a dedicated client-server application since you know the server's certificate or public key in advance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Note of the server's public key on first use</a:t>
            </a:r>
          </a:p>
          <a:p>
            <a:pPr marL="800100" lvl="1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 smtClean="0"/>
              <a:t>Trust-on-First-Use (TOFU) </a:t>
            </a:r>
            <a:r>
              <a:rPr lang="en-US" sz="1400" dirty="0"/>
              <a:t>pinning</a:t>
            </a:r>
          </a:p>
          <a:p>
            <a:pPr marL="800100" lvl="1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Useful when no a priori knowledge exists, such as SSH or a Browser</a:t>
            </a:r>
          </a:p>
          <a:p>
            <a:pPr lvl="1">
              <a:defRPr/>
            </a:pPr>
            <a:endParaRPr lang="en-US" sz="1400" dirty="0">
              <a:latin typeface="+mj-lt"/>
            </a:endParaRPr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Encrypting data </a:t>
            </a:r>
            <a:r>
              <a:rPr lang="en-US" dirty="0"/>
              <a:t>in Transit : Certificate Pinning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https://www.owasp.org/index.php/Pinning_Cheat_Sheet 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42205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Encrypting data </a:t>
            </a:r>
            <a:r>
              <a:rPr lang="en-US" dirty="0"/>
              <a:t>in Transit : Browser-Based TOFU Pinning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https://www.owasp.org/index.php/Pinning_Cheat_Sheet 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Content Placeholder 1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829050"/>
          </a:xfrm>
        </p:spPr>
        <p:txBody>
          <a:bodyPr>
            <a:noAutofit/>
          </a:bodyPr>
          <a:lstStyle/>
          <a:p>
            <a:pPr marL="400050">
              <a:spcBef>
                <a:spcPts val="1800"/>
              </a:spcBef>
              <a:buBlip>
                <a:blip r:embed="rId3"/>
              </a:buBlip>
              <a:defRPr/>
            </a:pPr>
            <a:r>
              <a:rPr lang="en-US" sz="1400" dirty="0"/>
              <a:t>Browser-Based TOFU </a:t>
            </a:r>
            <a:r>
              <a:rPr lang="en-US" sz="1400" dirty="0" smtClean="0"/>
              <a:t>Pinning : Trust </a:t>
            </a:r>
            <a:r>
              <a:rPr lang="en-US" sz="1400" dirty="0"/>
              <a:t>on First Use</a:t>
            </a:r>
          </a:p>
          <a:p>
            <a:pPr marL="400050">
              <a:spcBef>
                <a:spcPts val="1800"/>
              </a:spcBef>
              <a:buBlip>
                <a:blip r:embed="rId3"/>
              </a:buBlip>
              <a:defRPr/>
            </a:pPr>
            <a:r>
              <a:rPr lang="en-US" sz="1400" dirty="0"/>
              <a:t>HTTP Public Key Pinning IETF Draft</a:t>
            </a:r>
          </a:p>
          <a:p>
            <a:pPr marL="0" indent="0">
              <a:spcBef>
                <a:spcPts val="600"/>
              </a:spcBef>
              <a:buNone/>
              <a:defRPr/>
            </a:pPr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http://tools.ietf.org/html/draft-ietf-websec-key-pinning-11 </a:t>
            </a:r>
          </a:p>
          <a:p>
            <a:pPr marL="400050">
              <a:spcBef>
                <a:spcPts val="1800"/>
              </a:spcBef>
              <a:buBlip>
                <a:blip r:embed="rId3"/>
              </a:buBlip>
              <a:defRPr/>
            </a:pPr>
            <a:r>
              <a:rPr lang="en-US" sz="1400" dirty="0"/>
              <a:t>Freezes the certificate by pushing a fingerprint of (parts of) the certificate chain to the browser </a:t>
            </a:r>
          </a:p>
          <a:p>
            <a:pPr marL="400050">
              <a:spcBef>
                <a:spcPts val="1800"/>
              </a:spcBef>
              <a:buBlip>
                <a:blip r:embed="rId3"/>
              </a:buBlip>
              <a:defRPr/>
            </a:pPr>
            <a:r>
              <a:rPr lang="en-US" sz="1400" dirty="0"/>
              <a:t> Example:</a:t>
            </a:r>
          </a:p>
          <a:p>
            <a:pPr lvl="1">
              <a:defRPr/>
            </a:pPr>
            <a:endParaRPr lang="en-US" sz="1400" dirty="0">
              <a:latin typeface="+mj-lt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622663" y="3259621"/>
            <a:ext cx="8064137" cy="70788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latin typeface="Courier New" charset="0"/>
                <a:cs typeface="Courier New" charset="0"/>
              </a:rPr>
              <a:t>Public-Key-Pins: pin-sha1="4n972HfV354KP560yw4uqe/</a:t>
            </a:r>
            <a:r>
              <a:rPr lang="en-US" sz="1000" b="1" dirty="0" err="1">
                <a:latin typeface="Courier New" charset="0"/>
                <a:cs typeface="Courier New" charset="0"/>
              </a:rPr>
              <a:t>baXc</a:t>
            </a:r>
            <a:r>
              <a:rPr lang="en-US" sz="1000" b="1" dirty="0">
                <a:latin typeface="Courier New" charset="0"/>
                <a:cs typeface="Courier New" charset="0"/>
              </a:rPr>
              <a:t>=";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pin-sha1="qvTGHdzF6KLavt4PO0gs2a6pQ00=";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pin-sha256="LPJNul+wow4m6DsqxbninhsWHlwfp0JecwQzYpOLmCQ=";</a:t>
            </a:r>
          </a:p>
          <a:p>
            <a:r>
              <a:rPr lang="en-US" sz="1000" b="1" dirty="0">
                <a:latin typeface="Courier New" charset="0"/>
                <a:cs typeface="Courier New" charset="0"/>
              </a:rPr>
              <a:t>max-age=10000; </a:t>
            </a:r>
            <a:r>
              <a:rPr lang="en-US" sz="1000" b="1" dirty="0" err="1">
                <a:latin typeface="Courier New" charset="0"/>
                <a:cs typeface="Courier New" charset="0"/>
              </a:rPr>
              <a:t>includeSubDomains</a:t>
            </a:r>
            <a:endParaRPr lang="en-US" sz="1000" b="1" dirty="0">
              <a:latin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730673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Encrypting data </a:t>
            </a:r>
            <a:r>
              <a:rPr lang="en-US" dirty="0"/>
              <a:t>in Transit : Pinning in Play (Chrome)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https://www.owasp.org/index.php/Pinning_Cheat_Sheet 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Content Placeholder 3" descr="Screen Shot 2014-10-08 at 4.09.44 PM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76" b="10876"/>
          <a:stretch>
            <a:fillRect/>
          </a:stretch>
        </p:blipFill>
        <p:spPr>
          <a:xfrm>
            <a:off x="457200" y="1063229"/>
            <a:ext cx="8229600" cy="30960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418932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Encrypting data in Transit : </a:t>
            </a:r>
            <a:r>
              <a:rPr lang="en-GB" dirty="0"/>
              <a:t>Forward Secrecy</a:t>
            </a:r>
            <a:endParaRPr lang="en-US" dirty="0"/>
          </a:p>
        </p:txBody>
      </p:sp>
      <p:sp>
        <p:nvSpPr>
          <p:cNvPr id="7" name="Content Placeholder 1"/>
          <p:cNvSpPr>
            <a:spLocks noGrp="1"/>
          </p:cNvSpPr>
          <p:nvPr>
            <p:ph idx="1"/>
          </p:nvPr>
        </p:nvSpPr>
        <p:spPr>
          <a:xfrm>
            <a:off x="457200" y="1208857"/>
            <a:ext cx="8229600" cy="3829050"/>
          </a:xfrm>
        </p:spPr>
        <p:txBody>
          <a:bodyPr>
            <a:noAutofit/>
          </a:bodyPr>
          <a:lstStyle/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If you use older SSL ciphers, every time anyone makes a SSL connection to your server, that message is encrypted with (basically) the same private server key</a:t>
            </a:r>
          </a:p>
          <a:p>
            <a:pPr marL="400050">
              <a:spcBef>
                <a:spcPts val="2400"/>
              </a:spcBef>
              <a:buBlip>
                <a:blip r:embed="rId3"/>
              </a:buBlip>
              <a:defRPr/>
            </a:pPr>
            <a:r>
              <a:rPr lang="en-US" sz="1400" b="1" dirty="0"/>
              <a:t>Perfect forward secrecy</a:t>
            </a:r>
            <a:r>
              <a:rPr lang="en-US" sz="1400" dirty="0"/>
              <a:t>: Peers in a conversation instead negotiate secrets through an ephemeral (temporary) key exchange </a:t>
            </a:r>
          </a:p>
          <a:p>
            <a:pPr marL="400050">
              <a:spcBef>
                <a:spcPts val="2400"/>
              </a:spcBef>
              <a:buBlip>
                <a:blip r:embed="rId3"/>
              </a:buBlip>
              <a:defRPr/>
            </a:pPr>
            <a:r>
              <a:rPr lang="en-US" sz="1400" dirty="0"/>
              <a:t> With PFS, recording </a:t>
            </a:r>
            <a:r>
              <a:rPr lang="en-US" sz="1400" dirty="0" err="1"/>
              <a:t>ciphertext</a:t>
            </a:r>
            <a:r>
              <a:rPr lang="en-US" sz="1400" dirty="0"/>
              <a:t> traffic doesn't help an attacker even if the private server key is stolen!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https://whispersystems.org/blog/asynchronous-security/</a:t>
            </a:r>
          </a:p>
        </p:txBody>
      </p:sp>
    </p:spTree>
    <p:extLst>
      <p:ext uri="{BB962C8B-B14F-4D97-AF65-F5344CB8AC3E}">
        <p14:creationId xmlns:p14="http://schemas.microsoft.com/office/powerpoint/2010/main" val="91566314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9484" y="539931"/>
            <a:ext cx="3454038" cy="34540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983874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itle 1"/>
          <p:cNvSpPr>
            <a:spLocks noGrp="1"/>
          </p:cNvSpPr>
          <p:nvPr>
            <p:ph type="title"/>
          </p:nvPr>
        </p:nvSpPr>
        <p:spPr>
          <a:xfrm>
            <a:off x="1486654" y="1899327"/>
            <a:ext cx="6170693" cy="85725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200" dirty="0">
                <a:solidFill>
                  <a:srgbClr val="000000"/>
                </a:solidFill>
                <a:cs typeface="Arial" charset="0"/>
              </a:rPr>
              <a:t>AES</a:t>
            </a:r>
          </a:p>
        </p:txBody>
      </p:sp>
    </p:spTree>
    <p:extLst>
      <p:ext uri="{BB962C8B-B14F-4D97-AF65-F5344CB8AC3E}">
        <p14:creationId xmlns:p14="http://schemas.microsoft.com/office/powerpoint/2010/main" val="39139741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itle 1"/>
          <p:cNvSpPr>
            <a:spLocks noGrp="1"/>
          </p:cNvSpPr>
          <p:nvPr>
            <p:ph type="title"/>
          </p:nvPr>
        </p:nvSpPr>
        <p:spPr>
          <a:xfrm>
            <a:off x="1486654" y="1899327"/>
            <a:ext cx="6170693" cy="85725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200" dirty="0">
                <a:solidFill>
                  <a:srgbClr val="000000"/>
                </a:solidFill>
                <a:cs typeface="Arial" charset="0"/>
              </a:rPr>
              <a:t>AES-ECB</a:t>
            </a:r>
          </a:p>
        </p:txBody>
      </p:sp>
    </p:spTree>
    <p:extLst>
      <p:ext uri="{BB962C8B-B14F-4D97-AF65-F5344CB8AC3E}">
        <p14:creationId xmlns:p14="http://schemas.microsoft.com/office/powerpoint/2010/main" val="17322071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itle 1"/>
          <p:cNvSpPr>
            <a:spLocks noGrp="1"/>
          </p:cNvSpPr>
          <p:nvPr>
            <p:ph type="title"/>
          </p:nvPr>
        </p:nvSpPr>
        <p:spPr>
          <a:xfrm>
            <a:off x="1530197" y="1885406"/>
            <a:ext cx="6170693" cy="85725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200" dirty="0">
                <a:solidFill>
                  <a:srgbClr val="000000"/>
                </a:solidFill>
                <a:cs typeface="Arial" charset="0"/>
              </a:rPr>
              <a:t>AES-GCM</a:t>
            </a:r>
          </a:p>
        </p:txBody>
      </p:sp>
    </p:spTree>
    <p:extLst>
      <p:ext uri="{BB962C8B-B14F-4D97-AF65-F5344CB8AC3E}">
        <p14:creationId xmlns:p14="http://schemas.microsoft.com/office/powerpoint/2010/main" val="3814687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For Security Early And Often !</a:t>
            </a:r>
            <a:endParaRPr lang="fr-FR" dirty="0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pPr algn="just">
              <a:buBlip>
                <a:blip r:embed="rId2"/>
              </a:buBlip>
            </a:pPr>
            <a:r>
              <a:rPr lang="en-US" sz="1600" dirty="0"/>
              <a:t>Security testing needs to be an integral part of a developer’s software engineering </a:t>
            </a:r>
            <a:r>
              <a:rPr lang="en-US" sz="1600" dirty="0" smtClean="0"/>
              <a:t>practice.</a:t>
            </a:r>
          </a:p>
          <a:p>
            <a:pPr algn="just">
              <a:buBlip>
                <a:blip r:embed="rId2"/>
              </a:buBlip>
            </a:pPr>
            <a:endParaRPr lang="en-US" sz="1600" dirty="0"/>
          </a:p>
          <a:p>
            <a:pPr algn="just">
              <a:buBlip>
                <a:blip r:embed="rId2"/>
              </a:buBlip>
            </a:pPr>
            <a:r>
              <a:rPr lang="en-US" sz="1600" dirty="0" smtClean="0"/>
              <a:t>Consider </a:t>
            </a:r>
            <a:r>
              <a:rPr lang="en-US" sz="1600" dirty="0"/>
              <a:t>OWASP ASVS as a guide to define security requirements and </a:t>
            </a:r>
            <a:r>
              <a:rPr lang="en-US" sz="1600" dirty="0" smtClean="0"/>
              <a:t>testing.</a:t>
            </a:r>
          </a:p>
          <a:p>
            <a:pPr algn="just">
              <a:buBlip>
                <a:blip r:embed="rId2"/>
              </a:buBlip>
            </a:pPr>
            <a:endParaRPr lang="en-US" sz="1600" dirty="0"/>
          </a:p>
          <a:p>
            <a:pPr algn="just">
              <a:buBlip>
                <a:blip r:embed="rId2"/>
              </a:buBlip>
            </a:pPr>
            <a:r>
              <a:rPr lang="en-US" sz="1600" dirty="0" smtClean="0"/>
              <a:t>Convert </a:t>
            </a:r>
            <a:r>
              <a:rPr lang="en-US" sz="1600" dirty="0"/>
              <a:t>scanning output into reusable Proactive Controls to avoid entire classes of </a:t>
            </a:r>
            <a:r>
              <a:rPr lang="en-US" sz="1600" dirty="0" smtClean="0"/>
              <a:t>problems.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5640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itle 1"/>
          <p:cNvSpPr>
            <a:spLocks noGrp="1"/>
          </p:cNvSpPr>
          <p:nvPr>
            <p:ph type="title"/>
          </p:nvPr>
        </p:nvSpPr>
        <p:spPr>
          <a:xfrm>
            <a:off x="1486654" y="1894114"/>
            <a:ext cx="6170693" cy="85725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200" dirty="0">
                <a:solidFill>
                  <a:srgbClr val="000000"/>
                </a:solidFill>
                <a:cs typeface="Arial" charset="0"/>
              </a:rPr>
              <a:t>AES-CBC</a:t>
            </a:r>
          </a:p>
        </p:txBody>
      </p:sp>
    </p:spTree>
    <p:extLst>
      <p:ext uri="{BB962C8B-B14F-4D97-AF65-F5344CB8AC3E}">
        <p14:creationId xmlns:p14="http://schemas.microsoft.com/office/powerpoint/2010/main" val="23459154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itle 1"/>
          <p:cNvSpPr>
            <a:spLocks noGrp="1"/>
          </p:cNvSpPr>
          <p:nvPr>
            <p:ph type="title"/>
          </p:nvPr>
        </p:nvSpPr>
        <p:spPr>
          <a:xfrm>
            <a:off x="1495362" y="1911532"/>
            <a:ext cx="6170693" cy="85725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200" dirty="0" smtClean="0">
                <a:solidFill>
                  <a:srgbClr val="000000"/>
                </a:solidFill>
                <a:cs typeface="Arial" charset="0"/>
              </a:rPr>
              <a:t>Unique </a:t>
            </a:r>
            <a:r>
              <a:rPr lang="en-US" sz="4200" dirty="0">
                <a:solidFill>
                  <a:srgbClr val="000000"/>
                </a:solidFill>
                <a:cs typeface="Arial" charset="0"/>
              </a:rPr>
              <a:t>IV per message</a:t>
            </a:r>
          </a:p>
        </p:txBody>
      </p:sp>
    </p:spTree>
    <p:extLst>
      <p:ext uri="{BB962C8B-B14F-4D97-AF65-F5344CB8AC3E}">
        <p14:creationId xmlns:p14="http://schemas.microsoft.com/office/powerpoint/2010/main" val="5611078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/>
          <p:cNvSpPr>
            <a:spLocks noGrp="1"/>
          </p:cNvSpPr>
          <p:nvPr>
            <p:ph type="title"/>
          </p:nvPr>
        </p:nvSpPr>
        <p:spPr>
          <a:xfrm>
            <a:off x="1486654" y="1895202"/>
            <a:ext cx="6170693" cy="85725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200" dirty="0" smtClean="0">
                <a:solidFill>
                  <a:srgbClr val="000000"/>
                </a:solidFill>
                <a:cs typeface="Arial" charset="0"/>
              </a:rPr>
              <a:t>Padding</a:t>
            </a:r>
            <a:endParaRPr lang="en-US" sz="4200" dirty="0">
              <a:solidFill>
                <a:srgbClr val="000000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4860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Title 1"/>
          <p:cNvSpPr>
            <a:spLocks noGrp="1"/>
          </p:cNvSpPr>
          <p:nvPr>
            <p:ph type="title"/>
          </p:nvPr>
        </p:nvSpPr>
        <p:spPr>
          <a:xfrm>
            <a:off x="1558231" y="1790700"/>
            <a:ext cx="6170693" cy="857250"/>
          </a:xfrm>
        </p:spPr>
        <p:txBody>
          <a:bodyPr>
            <a:normAutofit fontScale="90000"/>
          </a:bodyPr>
          <a:lstStyle/>
          <a:p>
            <a:pPr algn="ctr" eaLnBrk="1" hangingPunct="1">
              <a:defRPr/>
            </a:pPr>
            <a:r>
              <a:rPr lang="en-US" sz="3450" dirty="0" smtClean="0">
                <a:solidFill>
                  <a:srgbClr val="000000"/>
                </a:solidFill>
                <a:cs typeface="Arial" charset="0"/>
              </a:rPr>
              <a:t>Key </a:t>
            </a:r>
            <a:r>
              <a:rPr lang="en-US" sz="3450" dirty="0">
                <a:solidFill>
                  <a:srgbClr val="000000"/>
                </a:solidFill>
                <a:cs typeface="Arial" charset="0"/>
              </a:rPr>
              <a:t>storage and </a:t>
            </a:r>
            <a:r>
              <a:rPr lang="en-US" sz="3450" dirty="0" smtClean="0">
                <a:solidFill>
                  <a:srgbClr val="000000"/>
                </a:solidFill>
                <a:cs typeface="Arial" charset="0"/>
              </a:rPr>
              <a:t>management</a:t>
            </a:r>
            <a:br>
              <a:rPr lang="en-US" sz="3450" dirty="0" smtClean="0">
                <a:solidFill>
                  <a:srgbClr val="000000"/>
                </a:solidFill>
                <a:cs typeface="Arial" charset="0"/>
              </a:rPr>
            </a:br>
            <a:r>
              <a:rPr lang="en-US" sz="3450" dirty="0" smtClean="0">
                <a:solidFill>
                  <a:srgbClr val="000000"/>
                </a:solidFill>
                <a:cs typeface="Arial" charset="0"/>
              </a:rPr>
              <a:t>+ </a:t>
            </a:r>
            <a:br>
              <a:rPr lang="en-US" sz="3450" dirty="0" smtClean="0">
                <a:solidFill>
                  <a:srgbClr val="000000"/>
                </a:solidFill>
                <a:cs typeface="Arial" charset="0"/>
              </a:rPr>
            </a:br>
            <a:r>
              <a:rPr lang="en-US" sz="3450" dirty="0" smtClean="0">
                <a:solidFill>
                  <a:srgbClr val="000000"/>
                </a:solidFill>
                <a:cs typeface="Arial" charset="0"/>
              </a:rPr>
              <a:t>Cryptographic </a:t>
            </a:r>
            <a:r>
              <a:rPr lang="en-US" sz="3450" dirty="0">
                <a:solidFill>
                  <a:srgbClr val="000000"/>
                </a:solidFill>
                <a:cs typeface="Arial" charset="0"/>
              </a:rPr>
              <a:t>process isolation</a:t>
            </a:r>
          </a:p>
        </p:txBody>
      </p:sp>
    </p:spTree>
    <p:extLst>
      <p:ext uri="{BB962C8B-B14F-4D97-AF65-F5344CB8AC3E}">
        <p14:creationId xmlns:p14="http://schemas.microsoft.com/office/powerpoint/2010/main" val="32039074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Title 1"/>
          <p:cNvSpPr>
            <a:spLocks noGrp="1"/>
          </p:cNvSpPr>
          <p:nvPr>
            <p:ph type="title"/>
          </p:nvPr>
        </p:nvSpPr>
        <p:spPr>
          <a:xfrm>
            <a:off x="1486654" y="1754777"/>
            <a:ext cx="6170693" cy="85725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3450" dirty="0" smtClean="0">
                <a:solidFill>
                  <a:srgbClr val="000000"/>
                </a:solidFill>
                <a:cs typeface="Arial" charset="0"/>
              </a:rPr>
              <a:t>Confidentiality !</a:t>
            </a:r>
            <a:endParaRPr lang="en-US" sz="3450" dirty="0">
              <a:solidFill>
                <a:srgbClr val="000000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7127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/>
          </p:nvPr>
        </p:nvSpPr>
        <p:spPr>
          <a:xfrm>
            <a:off x="1486654" y="1968996"/>
            <a:ext cx="6170693" cy="85725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3450" dirty="0">
                <a:solidFill>
                  <a:srgbClr val="000000"/>
                </a:solidFill>
                <a:cs typeface="Arial" charset="0"/>
              </a:rPr>
              <a:t>HMAC your </a:t>
            </a:r>
            <a:r>
              <a:rPr lang="en-US" sz="3450" dirty="0" err="1">
                <a:solidFill>
                  <a:srgbClr val="000000"/>
                </a:solidFill>
                <a:cs typeface="Arial" charset="0"/>
              </a:rPr>
              <a:t>ciphertext</a:t>
            </a:r>
            <a:endParaRPr lang="en-US" sz="3450" dirty="0">
              <a:solidFill>
                <a:srgbClr val="000000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26434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itle 1"/>
          <p:cNvSpPr>
            <a:spLocks noGrp="1"/>
          </p:cNvSpPr>
          <p:nvPr>
            <p:ph type="title"/>
          </p:nvPr>
        </p:nvSpPr>
        <p:spPr>
          <a:xfrm>
            <a:off x="1558231" y="1968996"/>
            <a:ext cx="6170693" cy="85725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3450" dirty="0" smtClean="0">
                <a:solidFill>
                  <a:srgbClr val="000000"/>
                </a:solidFill>
                <a:cs typeface="Arial" charset="0"/>
              </a:rPr>
              <a:t>Integrity !</a:t>
            </a:r>
            <a:endParaRPr lang="en-US" sz="3450" dirty="0">
              <a:solidFill>
                <a:srgbClr val="000000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2171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itle 1"/>
          <p:cNvSpPr>
            <a:spLocks noGrp="1"/>
          </p:cNvSpPr>
          <p:nvPr>
            <p:ph type="title"/>
          </p:nvPr>
        </p:nvSpPr>
        <p:spPr>
          <a:xfrm>
            <a:off x="1558231" y="1995785"/>
            <a:ext cx="6170693" cy="857250"/>
          </a:xfrm>
        </p:spPr>
        <p:txBody>
          <a:bodyPr>
            <a:normAutofit fontScale="90000"/>
          </a:bodyPr>
          <a:lstStyle/>
          <a:p>
            <a:pPr algn="ctr" eaLnBrk="1" hangingPunct="1">
              <a:defRPr/>
            </a:pPr>
            <a:r>
              <a:rPr lang="en-US" sz="3450" dirty="0" smtClean="0">
                <a:solidFill>
                  <a:srgbClr val="000000"/>
                </a:solidFill>
                <a:cs typeface="Arial" charset="0"/>
              </a:rPr>
              <a:t>Derive </a:t>
            </a:r>
            <a:r>
              <a:rPr lang="en-US" sz="3450" dirty="0">
                <a:solidFill>
                  <a:srgbClr val="000000"/>
                </a:solidFill>
                <a:cs typeface="Arial" charset="0"/>
              </a:rPr>
              <a:t>integrity and confidentiality keys from same master key with labeling</a:t>
            </a:r>
          </a:p>
        </p:txBody>
      </p:sp>
    </p:spTree>
    <p:extLst>
      <p:ext uri="{BB962C8B-B14F-4D97-AF65-F5344CB8AC3E}">
        <p14:creationId xmlns:p14="http://schemas.microsoft.com/office/powerpoint/2010/main" val="17436840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/>
          <p:cNvSpPr>
            <a:spLocks noGrp="1"/>
          </p:cNvSpPr>
          <p:nvPr>
            <p:ph type="title"/>
          </p:nvPr>
        </p:nvSpPr>
        <p:spPr>
          <a:xfrm>
            <a:off x="1636608" y="1698716"/>
            <a:ext cx="6170693" cy="857250"/>
          </a:xfrm>
        </p:spPr>
        <p:txBody>
          <a:bodyPr>
            <a:normAutofit fontScale="90000"/>
          </a:bodyPr>
          <a:lstStyle/>
          <a:p>
            <a:pPr algn="ctr" eaLnBrk="1" hangingPunct="1">
              <a:defRPr/>
            </a:pPr>
            <a:r>
              <a:rPr lang="en-US" sz="3450" dirty="0">
                <a:solidFill>
                  <a:srgbClr val="000000"/>
                </a:solidFill>
                <a:cs typeface="Arial" charset="0"/>
              </a:rPr>
              <a:t>D</a:t>
            </a:r>
            <a:r>
              <a:rPr lang="en-US" sz="3450" dirty="0" smtClean="0">
                <a:solidFill>
                  <a:srgbClr val="000000"/>
                </a:solidFill>
                <a:cs typeface="Arial" charset="0"/>
              </a:rPr>
              <a:t>on</a:t>
            </a:r>
            <a:r>
              <a:rPr lang="fr-FR" sz="3450" dirty="0">
                <a:solidFill>
                  <a:srgbClr val="000000"/>
                </a:solidFill>
                <a:cs typeface="Arial" charset="0"/>
              </a:rPr>
              <a:t>'</a:t>
            </a:r>
            <a:r>
              <a:rPr lang="en-US" sz="3450" dirty="0">
                <a:solidFill>
                  <a:srgbClr val="000000"/>
                </a:solidFill>
                <a:cs typeface="Arial" charset="0"/>
              </a:rPr>
              <a:t>t forget to generate a master key from a good random source</a:t>
            </a:r>
          </a:p>
        </p:txBody>
      </p:sp>
    </p:spTree>
    <p:extLst>
      <p:ext uri="{BB962C8B-B14F-4D97-AF65-F5344CB8AC3E}">
        <p14:creationId xmlns:p14="http://schemas.microsoft.com/office/powerpoint/2010/main" val="37208692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92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087" y="293504"/>
            <a:ext cx="3737075" cy="37370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70540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The </a:t>
            </a:r>
            <a:r>
              <a:rPr lang="fr-FR" dirty="0" err="1" smtClean="0"/>
              <a:t>DevOps</a:t>
            </a:r>
            <a:r>
              <a:rPr lang="fr-FR" dirty="0" smtClean="0"/>
              <a:t> challenge to </a:t>
            </a:r>
            <a:r>
              <a:rPr lang="fr-FR" dirty="0" err="1" smtClean="0"/>
              <a:t>security</a:t>
            </a:r>
            <a:r>
              <a:rPr lang="fr-FR" dirty="0" smtClean="0"/>
              <a:t> …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457200" y="801619"/>
            <a:ext cx="59436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http://fr.slideshare.net/StephendeVries2/continuous-security-testing-with-devops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7200" y="1184944"/>
            <a:ext cx="8331329" cy="2406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20000"/>
              </a:spcBef>
              <a:buBlip>
                <a:blip r:embed="rId2"/>
              </a:buBlip>
            </a:pPr>
            <a:r>
              <a:rPr lang="en-US" sz="1600" dirty="0" err="1" smtClean="0"/>
              <a:t>DevOps</a:t>
            </a:r>
            <a:r>
              <a:rPr lang="en-US" sz="1600" dirty="0" smtClean="0"/>
              <a:t> : continuous delivery pipeline.</a:t>
            </a:r>
          </a:p>
          <a:p>
            <a:pPr marL="342900" indent="-342900" algn="just">
              <a:spcBef>
                <a:spcPct val="20000"/>
              </a:spcBef>
              <a:buBlip>
                <a:blip r:embed="rId2"/>
              </a:buBlip>
            </a:pPr>
            <a:r>
              <a:rPr lang="en-US" sz="1600" dirty="0" smtClean="0"/>
              <a:t>Mature </a:t>
            </a:r>
            <a:r>
              <a:rPr lang="en-US" sz="1600" dirty="0" err="1" smtClean="0"/>
              <a:t>DevOps</a:t>
            </a:r>
            <a:r>
              <a:rPr lang="en-US" sz="1600" dirty="0" smtClean="0"/>
              <a:t> velocity is fast : build, test and deploy can be entirely automated. </a:t>
            </a:r>
          </a:p>
          <a:p>
            <a:pPr marL="342900" indent="-342900" algn="just">
              <a:spcBef>
                <a:spcPct val="20000"/>
              </a:spcBef>
              <a:buBlip>
                <a:blip r:embed="rId2"/>
              </a:buBlip>
            </a:pPr>
            <a:r>
              <a:rPr lang="en-US" sz="1600" dirty="0" smtClean="0"/>
              <a:t>Code is deploy to production multiple times. Examples :</a:t>
            </a:r>
          </a:p>
          <a:p>
            <a:pPr marL="800100" lvl="1" indent="-342900" algn="just"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sz="1600" dirty="0" smtClean="0"/>
              <a:t>Amazon : deploy every </a:t>
            </a:r>
            <a:r>
              <a:rPr lang="en-US" sz="1600" dirty="0" smtClean="0">
                <a:solidFill>
                  <a:srgbClr val="FF0000"/>
                </a:solidFill>
              </a:rPr>
              <a:t>11.6 seconds</a:t>
            </a:r>
          </a:p>
          <a:p>
            <a:pPr marL="800100" lvl="1" indent="-342900" algn="just"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sz="1600" dirty="0" err="1" smtClean="0"/>
              <a:t>Etsy</a:t>
            </a:r>
            <a:r>
              <a:rPr lang="en-US" sz="1600" dirty="0" smtClean="0"/>
              <a:t> : deploy </a:t>
            </a:r>
            <a:r>
              <a:rPr lang="en-US" sz="1600" dirty="0" smtClean="0">
                <a:solidFill>
                  <a:srgbClr val="FF0000"/>
                </a:solidFill>
              </a:rPr>
              <a:t>25+ times/day</a:t>
            </a:r>
          </a:p>
          <a:p>
            <a:pPr marL="800100" lvl="1" indent="-342900" algn="just">
              <a:spcBef>
                <a:spcPct val="20000"/>
              </a:spcBef>
              <a:buFont typeface="Wingdings" panose="05000000000000000000" pitchFamily="2" charset="2"/>
              <a:buChar char="§"/>
            </a:pPr>
            <a:r>
              <a:rPr lang="en-US" sz="1600" dirty="0" smtClean="0"/>
              <a:t>Gov.uk : deploys </a:t>
            </a:r>
            <a:r>
              <a:rPr lang="en-US" sz="1600" dirty="0" smtClean="0">
                <a:solidFill>
                  <a:srgbClr val="FF0000"/>
                </a:solidFill>
              </a:rPr>
              <a:t>30 times/day </a:t>
            </a:r>
          </a:p>
          <a:p>
            <a:pPr marL="800100" lvl="1" indent="-342900" algn="just"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FF0000"/>
              </a:solidFill>
            </a:endParaRPr>
          </a:p>
          <a:p>
            <a:pPr marL="800100" lvl="1" indent="-342900" algn="just"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sz="1600" dirty="0" smtClean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57200" y="3257338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Blip>
                <a:blip r:embed="rId3"/>
              </a:buBlip>
            </a:pPr>
            <a:r>
              <a:rPr lang="en-US" sz="1600" dirty="0"/>
              <a:t>Agile/continuous development process can be interrupted during a sprint by security </a:t>
            </a:r>
            <a:r>
              <a:rPr lang="en-US" sz="1600" dirty="0" smtClean="0"/>
              <a:t>testing !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63741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Encrypting data at </a:t>
            </a:r>
            <a:r>
              <a:rPr lang="en-US" dirty="0" smtClean="0"/>
              <a:t>Rest : Google </a:t>
            </a:r>
            <a:r>
              <a:rPr lang="en-US" dirty="0" err="1"/>
              <a:t>KeyCzar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https://github.com/google/keyczar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57200" y="2910875"/>
            <a:ext cx="2059577" cy="288032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-268288" algn="just" defTabSz="914400" fontAlgn="ctr">
              <a:spcBef>
                <a:spcPts val="600"/>
              </a:spcBef>
              <a:spcAft>
                <a:spcPts val="600"/>
              </a:spcAft>
              <a:buClr>
                <a:srgbClr val="00B050"/>
              </a:buClr>
              <a:buSzPct val="120000"/>
              <a:buFont typeface="Wingdings" panose="05000000000000000000" pitchFamily="2" charset="2"/>
              <a:buChar char="þ"/>
            </a:pPr>
            <a:r>
              <a:rPr lang="fr-FR" sz="1400" b="1" dirty="0" err="1">
                <a:solidFill>
                  <a:prstClr val="black"/>
                </a:solidFill>
                <a:cs typeface="Arial" panose="020B0604020202020204" pitchFamily="34" charset="0"/>
              </a:rPr>
              <a:t>Sample</a:t>
            </a:r>
            <a:r>
              <a:rPr lang="fr-FR" sz="1400" b="1" dirty="0">
                <a:solidFill>
                  <a:prstClr val="black"/>
                </a:solidFill>
                <a:cs typeface="Arial" panose="020B0604020202020204" pitchFamily="34" charset="0"/>
              </a:rPr>
              <a:t> Usage :</a:t>
            </a: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457200" y="3332797"/>
            <a:ext cx="8229600" cy="55399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 err="1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Crypter</a:t>
            </a:r>
            <a:r>
              <a:rPr lang="en-US" sz="1000" dirty="0">
                <a:latin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cs typeface="Courier New" charset="0"/>
              </a:rPr>
              <a:t>crypter</a:t>
            </a:r>
            <a:r>
              <a:rPr lang="en-US" sz="1000" dirty="0">
                <a:latin typeface="Courier New" charset="0"/>
                <a:cs typeface="Courier New" charset="0"/>
              </a:rPr>
              <a:t> = </a:t>
            </a:r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000" dirty="0">
                <a:latin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cs typeface="Courier New" charset="0"/>
              </a:rPr>
              <a:t>Crypter</a:t>
            </a:r>
            <a:r>
              <a:rPr lang="en-US" sz="1000" dirty="0">
                <a:latin typeface="Courier New" charset="0"/>
                <a:cs typeface="Courier New" charset="0"/>
              </a:rPr>
              <a:t>("/path/to/your/keys");</a:t>
            </a:r>
          </a:p>
          <a:p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000" dirty="0">
                <a:latin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cs typeface="Courier New" charset="0"/>
              </a:rPr>
              <a:t>ciphertext</a:t>
            </a:r>
            <a:r>
              <a:rPr lang="en-US" sz="1000" dirty="0">
                <a:latin typeface="Courier New" charset="0"/>
                <a:cs typeface="Courier New" charset="0"/>
              </a:rPr>
              <a:t> = </a:t>
            </a:r>
            <a:r>
              <a:rPr lang="en-US" sz="1000" dirty="0" err="1">
                <a:latin typeface="Courier New" charset="0"/>
                <a:cs typeface="Courier New" charset="0"/>
              </a:rPr>
              <a:t>crypter.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encrypt</a:t>
            </a:r>
            <a:r>
              <a:rPr lang="en-US" sz="1000" dirty="0">
                <a:latin typeface="Courier New" charset="0"/>
                <a:cs typeface="Courier New" charset="0"/>
              </a:rPr>
              <a:t>("Secret message");</a:t>
            </a:r>
          </a:p>
          <a:p>
            <a:r>
              <a:rPr lang="en-US" sz="1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000" dirty="0">
                <a:latin typeface="Courier New" charset="0"/>
                <a:cs typeface="Courier New" charset="0"/>
              </a:rPr>
              <a:t> plaintext = </a:t>
            </a:r>
            <a:r>
              <a:rPr lang="en-US" sz="1000" dirty="0" err="1">
                <a:latin typeface="Courier New" charset="0"/>
                <a:cs typeface="Courier New" charset="0"/>
              </a:rPr>
              <a:t>crypter.</a:t>
            </a:r>
            <a:r>
              <a:rPr lang="en-US" sz="1000" b="1" dirty="0" err="1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decrypt</a:t>
            </a:r>
            <a:r>
              <a:rPr lang="en-US" sz="1000" dirty="0">
                <a:latin typeface="Courier New" charset="0"/>
                <a:cs typeface="Courier New" charset="0"/>
              </a:rPr>
              <a:t>(</a:t>
            </a:r>
            <a:r>
              <a:rPr lang="en-US" sz="1000" dirty="0" err="1">
                <a:latin typeface="Courier New" charset="0"/>
                <a:cs typeface="Courier New" charset="0"/>
              </a:rPr>
              <a:t>ciphertext</a:t>
            </a:r>
            <a:r>
              <a:rPr lang="en-US" sz="1000" dirty="0">
                <a:latin typeface="Courier New" charset="0"/>
                <a:cs typeface="Courier New" charset="0"/>
              </a:rPr>
              <a:t>);</a:t>
            </a:r>
          </a:p>
        </p:txBody>
      </p:sp>
      <p:sp>
        <p:nvSpPr>
          <p:cNvPr id="11" name="Content Placeholder 1"/>
          <p:cNvSpPr txBox="1">
            <a:spLocks/>
          </p:cNvSpPr>
          <p:nvPr/>
        </p:nvSpPr>
        <p:spPr>
          <a:xfrm>
            <a:off x="457200" y="982435"/>
            <a:ext cx="8229600" cy="176211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 err="1" smtClean="0"/>
              <a:t>Keyczar</a:t>
            </a:r>
            <a:r>
              <a:rPr lang="en-US" sz="1400" dirty="0" smtClean="0"/>
              <a:t> </a:t>
            </a:r>
            <a:r>
              <a:rPr lang="en-US" sz="1400" dirty="0"/>
              <a:t>is an open source cryptographic toolkit for </a:t>
            </a:r>
            <a:r>
              <a:rPr lang="en-US" sz="1400" dirty="0" smtClean="0"/>
              <a:t>Java, Python and C++.</a:t>
            </a:r>
            <a:endParaRPr lang="en-US" sz="1400" dirty="0"/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Designed to make it easier and safer for developers to use cryptography in their applications. 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 smtClean="0"/>
              <a:t>Secure key </a:t>
            </a:r>
            <a:r>
              <a:rPr lang="en-US" sz="1400" dirty="0"/>
              <a:t>rotation and versioning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Safe default algorithms, modes, and key lengths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Automated generation of initialization vectors and </a:t>
            </a:r>
            <a:r>
              <a:rPr lang="en-US" sz="1400" dirty="0" err="1"/>
              <a:t>ciphertext</a:t>
            </a:r>
            <a:r>
              <a:rPr lang="en-US" sz="1400" dirty="0"/>
              <a:t> </a:t>
            </a:r>
            <a:r>
              <a:rPr lang="en-US" sz="1400" dirty="0" smtClean="0"/>
              <a:t>signatures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26666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Encrypting data at </a:t>
            </a:r>
            <a:r>
              <a:rPr lang="en-US" dirty="0" smtClean="0"/>
              <a:t>Rest : </a:t>
            </a:r>
            <a:r>
              <a:rPr lang="en-US" dirty="0" err="1" smtClean="0"/>
              <a:t>Libsodium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635289"/>
            <a:ext cx="49606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i="1" u="sng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fr-FR" sz="1100" i="1" u="sng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www.gitbook.com</a:t>
            </a:r>
            <a:r>
              <a:rPr lang="fr-FR" sz="1100" i="1" u="sng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/book/jedisct1/</a:t>
            </a:r>
            <a:r>
              <a:rPr lang="fr-FR" sz="1100" i="1" u="sng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libsodium</a:t>
            </a:r>
            <a:r>
              <a:rPr lang="fr-FR" sz="1100" i="1" u="sng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fr-FR" sz="1100" i="1" u="sng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details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ontent Placeholder 1"/>
          <p:cNvSpPr txBox="1">
            <a:spLocks/>
          </p:cNvSpPr>
          <p:nvPr/>
        </p:nvSpPr>
        <p:spPr>
          <a:xfrm>
            <a:off x="457200" y="1063229"/>
            <a:ext cx="8229600" cy="287970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A high-security, </a:t>
            </a:r>
            <a:r>
              <a:rPr lang="en-US" sz="1400" dirty="0" smtClean="0"/>
              <a:t>cross-platform &amp; </a:t>
            </a:r>
            <a:r>
              <a:rPr lang="en-US" sz="1400" dirty="0"/>
              <a:t>easy-to-use crypto library. </a:t>
            </a:r>
            <a:endParaRPr lang="en-US" sz="1400" dirty="0" smtClean="0"/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 smtClean="0"/>
              <a:t>Modern, easy-to-use </a:t>
            </a:r>
            <a:r>
              <a:rPr lang="en-US" sz="1400" dirty="0"/>
              <a:t>software library for encryption, decryption, signatures, password hashing and </a:t>
            </a:r>
            <a:r>
              <a:rPr lang="en-US" sz="1400" dirty="0" smtClean="0"/>
              <a:t>more.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It is a portable, cross-</a:t>
            </a:r>
            <a:r>
              <a:rPr lang="en-US" sz="1400" dirty="0" err="1"/>
              <a:t>compilable</a:t>
            </a:r>
            <a:r>
              <a:rPr lang="en-US" sz="1400" dirty="0"/>
              <a:t>, </a:t>
            </a:r>
            <a:r>
              <a:rPr lang="en-US" sz="1400" dirty="0" smtClean="0"/>
              <a:t>installable &amp; </a:t>
            </a:r>
            <a:r>
              <a:rPr lang="en-US" sz="1400" dirty="0" err="1"/>
              <a:t>packageable</a:t>
            </a:r>
            <a:r>
              <a:rPr lang="en-US" sz="1400" dirty="0"/>
              <a:t> fork of </a:t>
            </a:r>
            <a:r>
              <a:rPr lang="en-US" sz="1400" dirty="0">
                <a:hlinkClick r:id="rId4"/>
              </a:rPr>
              <a:t>NaCl</a:t>
            </a:r>
            <a:r>
              <a:rPr lang="en-US" sz="1400" dirty="0"/>
              <a:t>, with a compatible API, and an extended API to improve usability even further 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 smtClean="0"/>
              <a:t>Provides all </a:t>
            </a:r>
            <a:r>
              <a:rPr lang="en-US" sz="1400" dirty="0"/>
              <a:t>of the core operations needed to build higher-level cryptographic </a:t>
            </a:r>
            <a:r>
              <a:rPr lang="en-US" sz="1400" dirty="0" smtClean="0"/>
              <a:t>tools.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 smtClean="0"/>
              <a:t>Sodium </a:t>
            </a:r>
            <a:r>
              <a:rPr lang="en-US" sz="1400" dirty="0"/>
              <a:t>supports a variety of compilers and operating systems, including Windows (with </a:t>
            </a:r>
            <a:r>
              <a:rPr lang="en-US" sz="1400" dirty="0" err="1"/>
              <a:t>MinGW</a:t>
            </a:r>
            <a:r>
              <a:rPr lang="en-US" sz="1400" dirty="0"/>
              <a:t> or Visual Studio, x86 and x86_64), iOS and </a:t>
            </a:r>
            <a:r>
              <a:rPr lang="en-US" sz="1400" dirty="0" smtClean="0"/>
              <a:t>Android.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 smtClean="0"/>
              <a:t>The </a:t>
            </a:r>
            <a:r>
              <a:rPr lang="en-US" sz="1400" dirty="0"/>
              <a:t>design choices emphasize security, and "magic constants" have clear rationales.</a:t>
            </a:r>
          </a:p>
        </p:txBody>
      </p:sp>
    </p:spTree>
    <p:extLst>
      <p:ext uri="{BB962C8B-B14F-4D97-AF65-F5344CB8AC3E}">
        <p14:creationId xmlns:p14="http://schemas.microsoft.com/office/powerpoint/2010/main" val="48355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3125"/>
            <a:ext cx="8229600" cy="857250"/>
          </a:xfrm>
        </p:spPr>
        <p:txBody>
          <a:bodyPr/>
          <a:lstStyle/>
          <a:p>
            <a:pPr algn="ctr"/>
            <a:r>
              <a:rPr lang="en-US" b="1" dirty="0" smtClean="0"/>
              <a:t>C8:</a:t>
            </a:r>
            <a:r>
              <a:rPr lang="en-US" dirty="0" smtClean="0"/>
              <a:t> Implement Logging And Intrusion Detection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3846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Tips for proper application logging</a:t>
            </a:r>
            <a:endParaRPr lang="en-US" dirty="0"/>
          </a:p>
        </p:txBody>
      </p:sp>
      <p:sp>
        <p:nvSpPr>
          <p:cNvPr id="11" name="Content Placeholder 1"/>
          <p:cNvSpPr txBox="1">
            <a:spLocks/>
          </p:cNvSpPr>
          <p:nvPr/>
        </p:nvSpPr>
        <p:spPr>
          <a:xfrm>
            <a:off x="457200" y="1208854"/>
            <a:ext cx="8229600" cy="241391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 smtClean="0"/>
              <a:t>Use a common/standard logging approach to </a:t>
            </a:r>
            <a:r>
              <a:rPr lang="en-US" sz="1400" dirty="0"/>
              <a:t>facilitate correlation </a:t>
            </a:r>
            <a:r>
              <a:rPr lang="en-US" sz="1400" dirty="0" smtClean="0"/>
              <a:t>and analysis</a:t>
            </a:r>
          </a:p>
          <a:p>
            <a:pPr marL="800100" lvl="1"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 smtClean="0"/>
              <a:t>Logging </a:t>
            </a:r>
            <a:r>
              <a:rPr lang="en-US" sz="1400" dirty="0"/>
              <a:t>framework </a:t>
            </a:r>
            <a:r>
              <a:rPr lang="en-US" sz="1400" dirty="0" smtClean="0"/>
              <a:t>: </a:t>
            </a:r>
            <a:r>
              <a:rPr lang="en-US" sz="1400" b="1" dirty="0"/>
              <a:t>SLF4J</a:t>
            </a:r>
            <a:r>
              <a:rPr lang="en-US" sz="1400" dirty="0"/>
              <a:t> with </a:t>
            </a:r>
            <a:r>
              <a:rPr lang="en-US" sz="1400" b="1" dirty="0" err="1"/>
              <a:t>Logback</a:t>
            </a:r>
            <a:r>
              <a:rPr lang="en-US" sz="1400" dirty="0"/>
              <a:t> or Apache </a:t>
            </a:r>
            <a:r>
              <a:rPr lang="en-US" sz="1400" b="1" dirty="0" smtClean="0"/>
              <a:t>Log4j2</a:t>
            </a:r>
            <a:r>
              <a:rPr lang="en-US" sz="1400" dirty="0" smtClean="0"/>
              <a:t>.</a:t>
            </a:r>
          </a:p>
          <a:p>
            <a:pPr marL="400050">
              <a:spcBef>
                <a:spcPts val="2400"/>
              </a:spcBef>
              <a:buBlip>
                <a:blip r:embed="rId3"/>
              </a:buBlip>
              <a:defRPr/>
            </a:pPr>
            <a:r>
              <a:rPr lang="en-US" sz="1400" dirty="0"/>
              <a:t>Avoid side </a:t>
            </a:r>
            <a:r>
              <a:rPr lang="en-US" sz="1400" dirty="0" smtClean="0"/>
              <a:t>effects : define </a:t>
            </a:r>
            <a:r>
              <a:rPr lang="en-US" sz="1400" dirty="0"/>
              <a:t>a minimal but effective </a:t>
            </a:r>
            <a:r>
              <a:rPr lang="en-US" sz="1400" dirty="0" smtClean="0"/>
              <a:t>logging approach to track user activities</a:t>
            </a:r>
          </a:p>
          <a:p>
            <a:pPr marL="400050">
              <a:spcBef>
                <a:spcPts val="2400"/>
              </a:spcBef>
              <a:buBlip>
                <a:blip r:embed="rId3"/>
              </a:buBlip>
              <a:defRPr/>
            </a:pPr>
            <a:r>
              <a:rPr lang="en-US" sz="1400" dirty="0"/>
              <a:t> </a:t>
            </a:r>
            <a:r>
              <a:rPr lang="en-US" sz="1400" dirty="0" smtClean="0"/>
              <a:t>Perform </a:t>
            </a:r>
            <a:r>
              <a:rPr lang="en-US" sz="1400" dirty="0"/>
              <a:t>encoding on untrusted data </a:t>
            </a:r>
            <a:r>
              <a:rPr lang="en-US" sz="1400" dirty="0" smtClean="0"/>
              <a:t>: protection against Log injection attacks !</a:t>
            </a:r>
          </a:p>
        </p:txBody>
      </p:sp>
    </p:spTree>
    <p:extLst>
      <p:ext uri="{BB962C8B-B14F-4D97-AF65-F5344CB8AC3E}">
        <p14:creationId xmlns:p14="http://schemas.microsoft.com/office/powerpoint/2010/main" val="572281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App Layer Intrusion </a:t>
            </a:r>
            <a:r>
              <a:rPr lang="en-US" dirty="0" smtClean="0"/>
              <a:t>Detection : Detection Points Examples</a:t>
            </a:r>
            <a:endParaRPr lang="en-US" dirty="0"/>
          </a:p>
        </p:txBody>
      </p:sp>
      <p:sp>
        <p:nvSpPr>
          <p:cNvPr id="11" name="Content Placeholder 1"/>
          <p:cNvSpPr txBox="1">
            <a:spLocks/>
          </p:cNvSpPr>
          <p:nvPr/>
        </p:nvSpPr>
        <p:spPr>
          <a:xfrm>
            <a:off x="457200" y="1208854"/>
            <a:ext cx="8229600" cy="241391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 smtClean="0"/>
              <a:t>Input </a:t>
            </a:r>
            <a:r>
              <a:rPr lang="en-US" sz="1400" dirty="0"/>
              <a:t>validation failure server side when client side validation exists</a:t>
            </a:r>
          </a:p>
          <a:p>
            <a:pPr marL="400050">
              <a:spcBef>
                <a:spcPts val="2400"/>
              </a:spcBef>
              <a:buBlip>
                <a:blip r:embed="rId3"/>
              </a:buBlip>
              <a:defRPr/>
            </a:pPr>
            <a:r>
              <a:rPr lang="en-US" sz="1400" dirty="0"/>
              <a:t>Input validation failure server side on non-user editable parameters such as hidden fields, checkboxes, radio buttons or select lists</a:t>
            </a:r>
          </a:p>
          <a:p>
            <a:pPr marL="400050">
              <a:spcBef>
                <a:spcPts val="2400"/>
              </a:spcBef>
              <a:buBlip>
                <a:blip r:embed="rId3"/>
              </a:buBlip>
              <a:defRPr/>
            </a:pPr>
            <a:r>
              <a:rPr lang="en-US" sz="1400" dirty="0"/>
              <a:t>Forced browsing to common attack entry points </a:t>
            </a:r>
          </a:p>
          <a:p>
            <a:pPr marL="400050">
              <a:spcBef>
                <a:spcPts val="2400"/>
              </a:spcBef>
              <a:buBlip>
                <a:blip r:embed="rId3"/>
              </a:buBlip>
              <a:defRPr/>
            </a:pPr>
            <a:r>
              <a:rPr lang="en-US" sz="1400" dirty="0"/>
              <a:t>Honeypot URL (e.g. a fake path listed in robots.txt like e.g. /admin/</a:t>
            </a:r>
            <a:r>
              <a:rPr lang="en-US" sz="1400" dirty="0" err="1"/>
              <a:t>secretlogin.jsp</a:t>
            </a:r>
            <a:r>
              <a:rPr lang="en-US" sz="1400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850357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App Layer Intrusion </a:t>
            </a:r>
            <a:r>
              <a:rPr lang="en-US" dirty="0" smtClean="0"/>
              <a:t>Detection : Detection Points Examples</a:t>
            </a:r>
            <a:endParaRPr lang="en-US" dirty="0"/>
          </a:p>
        </p:txBody>
      </p:sp>
      <p:sp>
        <p:nvSpPr>
          <p:cNvPr id="11" name="Content Placeholder 1"/>
          <p:cNvSpPr txBox="1">
            <a:spLocks/>
          </p:cNvSpPr>
          <p:nvPr/>
        </p:nvSpPr>
        <p:spPr>
          <a:xfrm>
            <a:off x="457200" y="1208854"/>
            <a:ext cx="8229600" cy="241391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/>
              <a:t>Blatant </a:t>
            </a:r>
            <a:r>
              <a:rPr lang="en-US" sz="1400" dirty="0" err="1"/>
              <a:t>SQLi</a:t>
            </a:r>
            <a:r>
              <a:rPr lang="en-US" sz="1400" dirty="0"/>
              <a:t> or XSS injection </a:t>
            </a:r>
            <a:r>
              <a:rPr lang="en-US" sz="1400" dirty="0" smtClean="0"/>
              <a:t>attacks.</a:t>
            </a:r>
            <a:endParaRPr lang="en-US" sz="1400" dirty="0"/>
          </a:p>
          <a:p>
            <a:pPr marL="400050">
              <a:spcBef>
                <a:spcPts val="2400"/>
              </a:spcBef>
              <a:buBlip>
                <a:blip r:embed="rId3"/>
              </a:buBlip>
              <a:defRPr/>
            </a:pPr>
            <a:r>
              <a:rPr lang="en-US" sz="1400" dirty="0"/>
              <a:t>Workflow sequence abuse (e.g. multi-part form in wrong order</a:t>
            </a:r>
            <a:r>
              <a:rPr lang="en-US" sz="1400" dirty="0" smtClean="0"/>
              <a:t>).</a:t>
            </a:r>
            <a:endParaRPr lang="en-US" sz="1400" dirty="0"/>
          </a:p>
          <a:p>
            <a:pPr marL="400050">
              <a:spcBef>
                <a:spcPts val="2400"/>
              </a:spcBef>
              <a:buBlip>
                <a:blip r:embed="rId3"/>
              </a:buBlip>
              <a:defRPr/>
            </a:pPr>
            <a:r>
              <a:rPr lang="en-US" sz="1400" dirty="0"/>
              <a:t>Custom business logic (e.g. basket vs catalogue price mismatch</a:t>
            </a:r>
            <a:r>
              <a:rPr lang="en-US" sz="1400" dirty="0" smtClean="0"/>
              <a:t>).</a:t>
            </a:r>
          </a:p>
          <a:p>
            <a:pPr marL="400050">
              <a:spcBef>
                <a:spcPts val="2400"/>
              </a:spcBef>
              <a:buBlip>
                <a:blip r:embed="rId3"/>
              </a:buBlip>
              <a:defRPr/>
            </a:pPr>
            <a:r>
              <a:rPr lang="en-US" sz="1400" dirty="0" smtClean="0"/>
              <a:t>Further study :</a:t>
            </a:r>
          </a:p>
          <a:p>
            <a:pPr marL="800100" lvl="1">
              <a:spcBef>
                <a:spcPts val="12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 err="1" smtClean="0"/>
              <a:t>AppeSensor</a:t>
            </a:r>
            <a:r>
              <a:rPr lang="en-US" sz="1400" dirty="0" smtClean="0"/>
              <a:t> OWASP Project </a:t>
            </a:r>
          </a:p>
          <a:p>
            <a:pPr marL="800100" lvl="1">
              <a:spcBef>
                <a:spcPts val="12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 err="1" smtClean="0"/>
              <a:t>libinjection</a:t>
            </a:r>
            <a:r>
              <a:rPr lang="en-US" sz="1400" dirty="0" smtClean="0"/>
              <a:t> : </a:t>
            </a:r>
            <a:r>
              <a:rPr lang="en-US" sz="1400" dirty="0"/>
              <a:t>from </a:t>
            </a:r>
            <a:r>
              <a:rPr lang="en-US" sz="1400" dirty="0" err="1"/>
              <a:t>SQLi</a:t>
            </a:r>
            <a:r>
              <a:rPr lang="en-US" sz="1400" dirty="0"/>
              <a:t> to </a:t>
            </a:r>
            <a:r>
              <a:rPr lang="en-US" sz="1400" dirty="0" smtClean="0"/>
              <a:t>XSS </a:t>
            </a:r>
            <a:r>
              <a:rPr lang="en-US" sz="1400" dirty="0"/>
              <a:t>– Nick </a:t>
            </a:r>
            <a:r>
              <a:rPr lang="en-US" sz="1400" dirty="0" err="1"/>
              <a:t>Galbreath</a:t>
            </a:r>
            <a:endParaRPr lang="en-US" sz="1400" dirty="0"/>
          </a:p>
          <a:p>
            <a:pPr marL="800100" lvl="1">
              <a:spcBef>
                <a:spcPts val="1200"/>
              </a:spcBef>
              <a:buFont typeface="Wingdings" panose="05000000000000000000" pitchFamily="2" charset="2"/>
              <a:buChar char="§"/>
              <a:defRPr/>
            </a:pPr>
            <a:r>
              <a:rPr lang="en-US" sz="1400" dirty="0" smtClean="0"/>
              <a:t>Attack </a:t>
            </a:r>
            <a:r>
              <a:rPr lang="en-US" sz="1400" dirty="0"/>
              <a:t>Driven </a:t>
            </a:r>
            <a:r>
              <a:rPr lang="en-US" sz="1400" dirty="0" smtClean="0"/>
              <a:t>Defense </a:t>
            </a:r>
            <a:r>
              <a:rPr lang="en-US" sz="1400" dirty="0"/>
              <a:t>– Zane Lackey</a:t>
            </a:r>
          </a:p>
          <a:p>
            <a:pPr marL="400050">
              <a:spcBef>
                <a:spcPts val="2400"/>
              </a:spcBef>
              <a:buBlip>
                <a:blip r:embed="rId3"/>
              </a:buBlip>
              <a:defRPr/>
            </a:pPr>
            <a:endParaRPr lang="en-US" sz="1400" dirty="0" smtClean="0"/>
          </a:p>
          <a:p>
            <a:pPr marL="800100" lvl="1">
              <a:spcBef>
                <a:spcPts val="2400"/>
              </a:spcBef>
              <a:buBlip>
                <a:blip r:embed="rId3"/>
              </a:buBlip>
              <a:defRPr/>
            </a:pPr>
            <a:endParaRPr lang="en-US" sz="1000" dirty="0"/>
          </a:p>
        </p:txBody>
      </p:sp>
      <p:pic>
        <p:nvPicPr>
          <p:cNvPr id="4" name="Picture 2" descr="C:\Users\dell\Documents\_PROCEDURES\_DEV_SEC\AppSensor2_smal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6640" y="2323552"/>
            <a:ext cx="1440160" cy="187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3037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3125"/>
            <a:ext cx="8229600" cy="857250"/>
          </a:xfrm>
        </p:spPr>
        <p:txBody>
          <a:bodyPr/>
          <a:lstStyle/>
          <a:p>
            <a:pPr algn="ctr"/>
            <a:r>
              <a:rPr lang="en-US" b="1" dirty="0" smtClean="0"/>
              <a:t>C9: </a:t>
            </a:r>
            <a:r>
              <a:rPr lang="en-US" dirty="0" smtClean="0"/>
              <a:t>Leverage </a:t>
            </a:r>
            <a:r>
              <a:rPr lang="en-US" dirty="0"/>
              <a:t>Security Frameworks and Libraries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837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00468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Leverage Security Frameworks and Libraries</a:t>
            </a:r>
          </a:p>
        </p:txBody>
      </p:sp>
      <p:sp>
        <p:nvSpPr>
          <p:cNvPr id="11" name="Content Placeholder 1"/>
          <p:cNvSpPr txBox="1">
            <a:spLocks/>
          </p:cNvSpPr>
          <p:nvPr/>
        </p:nvSpPr>
        <p:spPr>
          <a:xfrm>
            <a:off x="457200" y="1208854"/>
            <a:ext cx="8229600" cy="241391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 smtClean="0"/>
              <a:t>Don't </a:t>
            </a:r>
            <a:r>
              <a:rPr lang="en-US" sz="1400" dirty="0"/>
              <a:t>reinvent the wheel </a:t>
            </a:r>
            <a:r>
              <a:rPr lang="en-US" sz="1400" dirty="0" smtClean="0"/>
              <a:t>: use existing coding </a:t>
            </a:r>
            <a:r>
              <a:rPr lang="en-US" sz="1400" dirty="0"/>
              <a:t>libraries and software </a:t>
            </a:r>
            <a:r>
              <a:rPr lang="en-US" sz="1400" dirty="0" smtClean="0"/>
              <a:t>frameworks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endParaRPr lang="en-US" sz="1400" dirty="0"/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endParaRPr lang="en-US" sz="1400" dirty="0" smtClean="0"/>
          </a:p>
          <a:p>
            <a:pPr marL="57150" indent="0">
              <a:spcBef>
                <a:spcPts val="600"/>
              </a:spcBef>
              <a:buNone/>
              <a:defRPr/>
            </a:pPr>
            <a:endParaRPr lang="en-US" sz="1400" dirty="0" smtClean="0"/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en-US" sz="1400" dirty="0" smtClean="0"/>
              <a:t>Use native </a:t>
            </a:r>
            <a:r>
              <a:rPr lang="en-US" sz="1400" dirty="0"/>
              <a:t>secure features of frameworks rather than importing third party </a:t>
            </a:r>
            <a:r>
              <a:rPr lang="en-US" sz="1400" dirty="0" smtClean="0"/>
              <a:t>libraries.</a:t>
            </a:r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endParaRPr lang="fr-FR" sz="1400" dirty="0" smtClean="0"/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endParaRPr lang="fr-FR" sz="1400" dirty="0" smtClean="0"/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endParaRPr lang="fr-FR" sz="1400" dirty="0"/>
          </a:p>
          <a:p>
            <a:pPr marL="400050">
              <a:spcBef>
                <a:spcPts val="600"/>
              </a:spcBef>
              <a:buBlip>
                <a:blip r:embed="rId3"/>
              </a:buBlip>
              <a:defRPr/>
            </a:pPr>
            <a:r>
              <a:rPr lang="fr-FR" sz="1400" dirty="0"/>
              <a:t> </a:t>
            </a:r>
            <a:r>
              <a:rPr lang="fr-FR" sz="1400" dirty="0" err="1" smtClean="0"/>
              <a:t>Stay</a:t>
            </a:r>
            <a:r>
              <a:rPr lang="fr-FR" sz="1400" dirty="0" smtClean="0"/>
              <a:t> up to date !</a:t>
            </a:r>
            <a:endParaRPr lang="en-US" sz="1400" dirty="0" smtClean="0"/>
          </a:p>
        </p:txBody>
      </p:sp>
      <p:pic>
        <p:nvPicPr>
          <p:cNvPr id="6" name="Picture 2" descr="C:\Users\dell\Documents\_PROCEDURES\_DEV_SEC\SHIRO_APACHE_SECURITY-0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1139" y="1598561"/>
            <a:ext cx="1584176" cy="62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dell\Documents\_PROCEDURES\_DEV_SEC\Google_keyczar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6037" y="1703515"/>
            <a:ext cx="809998" cy="4554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dell\Documents\_PROCEDURES\_DEV_SEC\Logo_2013_Googl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7384" y="2005850"/>
            <a:ext cx="816090" cy="288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782265"/>
            <a:ext cx="1060908" cy="4827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2801716"/>
            <a:ext cx="1139270" cy="4438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25722" y="2774830"/>
            <a:ext cx="2299060" cy="4975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1552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/>
          </p:nvPr>
        </p:nvGraphicFramePr>
        <p:xfrm>
          <a:off x="971600" y="579398"/>
          <a:ext cx="7056784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fr-FR" dirty="0" err="1" smtClean="0"/>
              <a:t>Risks</a:t>
            </a:r>
            <a:r>
              <a:rPr lang="fr-FR" dirty="0" smtClean="0"/>
              <a:t> </a:t>
            </a:r>
            <a:r>
              <a:rPr lang="fr-FR" dirty="0" err="1" smtClean="0"/>
              <a:t>Addressed</a:t>
            </a:r>
            <a:r>
              <a:rPr lang="fr-FR" dirty="0" smtClean="0"/>
              <a:t> : All of </a:t>
            </a:r>
            <a:r>
              <a:rPr lang="fr-FR" dirty="0" err="1" smtClean="0"/>
              <a:t>them</a:t>
            </a:r>
            <a:r>
              <a:rPr lang="fr-FR" dirty="0" smtClean="0"/>
              <a:t> (but not </a:t>
            </a:r>
            <a:r>
              <a:rPr lang="fr-FR" dirty="0" err="1" smtClean="0"/>
              <a:t>consistently</a:t>
            </a:r>
            <a:r>
              <a:rPr lang="fr-FR" dirty="0" smtClean="0"/>
              <a:t>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77765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3125"/>
            <a:ext cx="8229600" cy="857250"/>
          </a:xfrm>
        </p:spPr>
        <p:txBody>
          <a:bodyPr/>
          <a:lstStyle/>
          <a:p>
            <a:pPr algn="ctr"/>
            <a:r>
              <a:rPr lang="en-US" b="1" dirty="0" smtClean="0"/>
              <a:t>C10:</a:t>
            </a:r>
            <a:r>
              <a:rPr lang="en-US" dirty="0" smtClean="0"/>
              <a:t> Error </a:t>
            </a:r>
            <a:r>
              <a:rPr lang="en-US" dirty="0"/>
              <a:t>and Exception Handling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723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Security Testing in a Continuous Delivery </a:t>
            </a:r>
            <a:r>
              <a:rPr lang="en-US" dirty="0" smtClean="0"/>
              <a:t>Pipeline !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457200" y="801619"/>
            <a:ext cx="59436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u="sng" dirty="0">
                <a:solidFill>
                  <a:schemeClr val="bg1">
                    <a:lumMod val="50000"/>
                  </a:schemeClr>
                </a:solidFill>
                <a:latin typeface="Arial" charset="0"/>
                <a:cs typeface="Arial" charset="0"/>
              </a:rPr>
              <a:t>http://devops.com/2015/04/06/automated-security-testing-continuous-delivery-pipeline/</a:t>
            </a:r>
            <a:endParaRPr lang="fr-FR" sz="1100" i="1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7200" y="1184944"/>
            <a:ext cx="8331329" cy="2689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20000"/>
              </a:spcBef>
              <a:buBlip>
                <a:blip r:embed="rId2"/>
              </a:buBlip>
            </a:pPr>
            <a:r>
              <a:rPr lang="en-US" sz="1600" dirty="0" smtClean="0"/>
              <a:t>An easy approach to include security testing into continuous integration.</a:t>
            </a:r>
          </a:p>
          <a:p>
            <a:pPr marL="342900" indent="-342900" algn="just">
              <a:spcBef>
                <a:spcPct val="20000"/>
              </a:spcBef>
              <a:buBlip>
                <a:blip r:embed="rId2"/>
              </a:buBlip>
            </a:pPr>
            <a:endParaRPr lang="en-US" sz="1600" dirty="0"/>
          </a:p>
          <a:p>
            <a:pPr marL="342900" indent="-342900" algn="just">
              <a:spcBef>
                <a:spcPct val="20000"/>
              </a:spcBef>
              <a:buBlip>
                <a:blip r:embed="rId2"/>
              </a:buBlip>
            </a:pPr>
            <a:r>
              <a:rPr lang="en-US" sz="1600" dirty="0" smtClean="0"/>
              <a:t>Classical/essential security </a:t>
            </a:r>
            <a:r>
              <a:rPr lang="en-US" sz="1600" dirty="0"/>
              <a:t>tests </a:t>
            </a:r>
            <a:r>
              <a:rPr lang="en-US" sz="1600" dirty="0" smtClean="0"/>
              <a:t>can be automated and executed </a:t>
            </a:r>
            <a:r>
              <a:rPr lang="fr-FR" sz="1600" dirty="0"/>
              <a:t>as standard unit/</a:t>
            </a:r>
            <a:r>
              <a:rPr lang="fr-FR" sz="1600" dirty="0" err="1"/>
              <a:t>integration</a:t>
            </a:r>
            <a:r>
              <a:rPr lang="fr-FR" sz="1600" dirty="0"/>
              <a:t> </a:t>
            </a:r>
            <a:r>
              <a:rPr lang="fr-FR" sz="1600" dirty="0" smtClean="0"/>
              <a:t>tests.</a:t>
            </a:r>
          </a:p>
          <a:p>
            <a:pPr marL="342900" indent="-342900" algn="just">
              <a:spcBef>
                <a:spcPct val="20000"/>
              </a:spcBef>
              <a:buBlip>
                <a:blip r:embed="rId2"/>
              </a:buBlip>
            </a:pPr>
            <a:endParaRPr lang="fr-FR" sz="1600" dirty="0"/>
          </a:p>
          <a:p>
            <a:pPr marL="342900" indent="-342900" algn="just">
              <a:spcBef>
                <a:spcPct val="20000"/>
              </a:spcBef>
              <a:buBlip>
                <a:blip r:embed="rId2"/>
              </a:buBlip>
            </a:pPr>
            <a:r>
              <a:rPr lang="fr-FR" sz="1600" dirty="0" err="1" smtClean="0"/>
              <a:t>SecDevOps</a:t>
            </a:r>
            <a:r>
              <a:rPr lang="fr-FR" sz="1600" dirty="0" smtClean="0"/>
              <a:t> ! </a:t>
            </a:r>
          </a:p>
          <a:p>
            <a:pPr marL="342900" indent="-342900" algn="just">
              <a:spcBef>
                <a:spcPct val="20000"/>
              </a:spcBef>
              <a:buBlip>
                <a:blip r:embed="rId2"/>
              </a:buBlip>
            </a:pPr>
            <a:endParaRPr lang="fr-FR" sz="1600" dirty="0">
              <a:solidFill>
                <a:srgbClr val="FF0000"/>
              </a:solidFill>
            </a:endParaRPr>
          </a:p>
          <a:p>
            <a:pPr marL="342900" indent="-342900" algn="just">
              <a:spcBef>
                <a:spcPct val="20000"/>
              </a:spcBef>
              <a:buBlip>
                <a:blip r:embed="rId2"/>
              </a:buBlip>
            </a:pPr>
            <a:endParaRPr lang="en-US" sz="1600" dirty="0">
              <a:solidFill>
                <a:srgbClr val="FF0000"/>
              </a:solidFill>
            </a:endParaRPr>
          </a:p>
          <a:p>
            <a:pPr marL="800100" lvl="1" indent="-342900" algn="just">
              <a:spcBef>
                <a:spcPct val="20000"/>
              </a:spcBef>
              <a:buFont typeface="Wingdings" panose="05000000000000000000" pitchFamily="2" charset="2"/>
              <a:buChar char="§"/>
            </a:pPr>
            <a:endParaRPr lang="en-US" sz="16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968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750" y="515574"/>
            <a:ext cx="4762500" cy="31718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918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>
              <a:spcBef>
                <a:spcPts val="600"/>
              </a:spcBef>
              <a:buBlip>
                <a:blip r:embed="rId2"/>
              </a:buBlip>
              <a:defRPr/>
            </a:pPr>
            <a:r>
              <a:rPr lang="en-US" sz="2000" dirty="0"/>
              <a:t>Manage exceptions in </a:t>
            </a:r>
            <a:r>
              <a:rPr lang="en-US" sz="2000" dirty="0" smtClean="0"/>
              <a:t>a </a:t>
            </a:r>
            <a:r>
              <a:rPr lang="en-US" sz="2000" b="1" dirty="0" smtClean="0"/>
              <a:t>centralized manner</a:t>
            </a:r>
            <a:r>
              <a:rPr lang="en-US" sz="2000" dirty="0"/>
              <a:t> to avoid duplicated try/catch blocks in the code, and to ensure that all unexpected behaviors are correctly handled inside the application.</a:t>
            </a:r>
          </a:p>
          <a:p>
            <a:pPr marL="400050">
              <a:spcBef>
                <a:spcPts val="2400"/>
              </a:spcBef>
              <a:buBlip>
                <a:blip r:embed="rId2"/>
              </a:buBlip>
              <a:defRPr/>
            </a:pPr>
            <a:r>
              <a:rPr lang="en-US" sz="2000" dirty="0"/>
              <a:t>Ensure that error messages displayed to users do not leak </a:t>
            </a:r>
            <a:r>
              <a:rPr lang="en-US" sz="2000" b="1" dirty="0"/>
              <a:t>critical data</a:t>
            </a:r>
            <a:r>
              <a:rPr lang="en-US" sz="2000" dirty="0"/>
              <a:t>, but are still verbose enough to explain the issue to the user.</a:t>
            </a:r>
          </a:p>
          <a:p>
            <a:pPr marL="400050">
              <a:spcBef>
                <a:spcPts val="2400"/>
              </a:spcBef>
              <a:buBlip>
                <a:blip r:embed="rId2"/>
              </a:buBlip>
              <a:defRPr/>
            </a:pPr>
            <a:r>
              <a:rPr lang="en-US" sz="2000" dirty="0"/>
              <a:t>Ensure that exceptions are logged in a way that gives enough information for Q/A, forensics or incident response teams to understand the problem.</a:t>
            </a:r>
          </a:p>
        </p:txBody>
      </p:sp>
    </p:spTree>
    <p:extLst>
      <p:ext uri="{BB962C8B-B14F-4D97-AF65-F5344CB8AC3E}">
        <p14:creationId xmlns:p14="http://schemas.microsoft.com/office/powerpoint/2010/main" val="1223240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OWASP Top Ten</a:t>
            </a:r>
            <a:br>
              <a:rPr lang="en-US" dirty="0"/>
            </a:br>
            <a:r>
              <a:rPr lang="en-US" dirty="0"/>
              <a:t>Proactive Controls 2.0</a:t>
            </a:r>
          </a:p>
        </p:txBody>
      </p:sp>
    </p:spTree>
    <p:extLst>
      <p:ext uri="{BB962C8B-B14F-4D97-AF65-F5344CB8AC3E}">
        <p14:creationId xmlns:p14="http://schemas.microsoft.com/office/powerpoint/2010/main" val="353714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2276</TotalTime>
  <Words>3436</Words>
  <Application>Microsoft Office PowerPoint</Application>
  <PresentationFormat>On-screen Show (16:9)</PresentationFormat>
  <Paragraphs>604</Paragraphs>
  <Slides>92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92</vt:i4>
      </vt:variant>
    </vt:vector>
  </HeadingPairs>
  <TitlesOfParts>
    <vt:vector size="99" baseType="lpstr">
      <vt:lpstr>MS PGothic</vt:lpstr>
      <vt:lpstr>Arial</vt:lpstr>
      <vt:lpstr>Calibri</vt:lpstr>
      <vt:lpstr>Courier New</vt:lpstr>
      <vt:lpstr>Wingdings</vt:lpstr>
      <vt:lpstr>ヒラギノ角ゴ ProN W3</vt:lpstr>
      <vt:lpstr>Office Theme</vt:lpstr>
      <vt:lpstr>OWASP Top Ten Proactive Controls 2.0</vt:lpstr>
      <vt:lpstr>OWASP : Core Mission</vt:lpstr>
      <vt:lpstr>OWASP Top Ten Proactive Controls v2 … What’s new ?</vt:lpstr>
      <vt:lpstr>OWASP Top Ten Proactive Controls – v2</vt:lpstr>
      <vt:lpstr>C1: Verify For Security Early And Often</vt:lpstr>
      <vt:lpstr>PowerPoint Presentation</vt:lpstr>
      <vt:lpstr>Verify For Security Early And Often !</vt:lpstr>
      <vt:lpstr>The DevOps challenge to security …</vt:lpstr>
      <vt:lpstr>Automated Security Testing in a Continuous Delivery Pipeline !</vt:lpstr>
      <vt:lpstr>BDD-Security Testing framework </vt:lpstr>
      <vt:lpstr>BDD-Security Testing framework </vt:lpstr>
      <vt:lpstr>BDD-Security Testing framework </vt:lpstr>
      <vt:lpstr>Risks Addressed : All of theme !</vt:lpstr>
      <vt:lpstr>C2: Parameterize Queries</vt:lpstr>
      <vt:lpstr>Power of SQL Injection … </vt:lpstr>
      <vt:lpstr>The perfect password …</vt:lpstr>
      <vt:lpstr>SQL Injection</vt:lpstr>
      <vt:lpstr>Risks Addressed</vt:lpstr>
      <vt:lpstr>C3: Encode Data Before Use In A Parser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Risks Addressed</vt:lpstr>
      <vt:lpstr>C4: Validate All Inputs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C5: Establish Authentication and Identity Controls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Risks Addressed</vt:lpstr>
      <vt:lpstr>C6: Implement Appropriate Access Controls</vt:lpstr>
      <vt:lpstr>PowerPoint Presentation</vt:lpstr>
      <vt:lpstr>PowerPoint Presentation</vt:lpstr>
      <vt:lpstr>RBAC (Role based access control)</vt:lpstr>
      <vt:lpstr>ASP.NET Roles vs Claims Authorization</vt:lpstr>
      <vt:lpstr>PowerPoint Presentation</vt:lpstr>
      <vt:lpstr>PowerPoint Presentation</vt:lpstr>
      <vt:lpstr>PowerPoint Presentation</vt:lpstr>
      <vt:lpstr>Risks Addressed</vt:lpstr>
      <vt:lpstr>C7: Protect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AES</vt:lpstr>
      <vt:lpstr>AES-ECB</vt:lpstr>
      <vt:lpstr>AES-GCM</vt:lpstr>
      <vt:lpstr>AES-CBC</vt:lpstr>
      <vt:lpstr>Unique IV per message</vt:lpstr>
      <vt:lpstr>Padding</vt:lpstr>
      <vt:lpstr>Key storage and management +  Cryptographic process isolation</vt:lpstr>
      <vt:lpstr>Confidentiality !</vt:lpstr>
      <vt:lpstr>HMAC your ciphertext</vt:lpstr>
      <vt:lpstr>Integrity !</vt:lpstr>
      <vt:lpstr>Derive integrity and confidentiality keys from same master key with labeling</vt:lpstr>
      <vt:lpstr>Don't forget to generate a master key from a good random source</vt:lpstr>
      <vt:lpstr>PowerPoint Presentation</vt:lpstr>
      <vt:lpstr>PowerPoint Presentation</vt:lpstr>
      <vt:lpstr>PowerPoint Presentation</vt:lpstr>
      <vt:lpstr>C8: Implement Logging And Intrusion Detection</vt:lpstr>
      <vt:lpstr>PowerPoint Presentation</vt:lpstr>
      <vt:lpstr>PowerPoint Presentation</vt:lpstr>
      <vt:lpstr>PowerPoint Presentation</vt:lpstr>
      <vt:lpstr>C9: Leverage Security Frameworks and Libraries</vt:lpstr>
      <vt:lpstr>PowerPoint Presentation</vt:lpstr>
      <vt:lpstr>Risks Addressed : All of them (but not consistently)</vt:lpstr>
      <vt:lpstr>C10: Error and Exception Handling</vt:lpstr>
      <vt:lpstr>PowerPoint Presentation</vt:lpstr>
      <vt:lpstr>Best practices</vt:lpstr>
      <vt:lpstr>OWASP Top Ten Proactive Controls 2.0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atemmar@dataprotect.ma</dc:creator>
  <cp:lastModifiedBy>temmar</cp:lastModifiedBy>
  <cp:revision>273</cp:revision>
  <dcterms:created xsi:type="dcterms:W3CDTF">2013-10-03T18:23:08Z</dcterms:created>
  <dcterms:modified xsi:type="dcterms:W3CDTF">2016-02-26T23:21:46Z</dcterms:modified>
</cp:coreProperties>
</file>

<file path=docProps/thumbnail.jpeg>
</file>